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4"/>
  </p:sldMasterIdLst>
  <p:notesMasterIdLst>
    <p:notesMasterId r:id="rId8"/>
  </p:notesMasterIdLst>
  <p:handoutMasterIdLst>
    <p:handoutMasterId r:id="rId9"/>
  </p:handoutMasterIdLst>
  <p:sldIdLst>
    <p:sldId id="2147480734" r:id="rId5"/>
    <p:sldId id="2147480740" r:id="rId6"/>
    <p:sldId id="214748077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5F3DA7-2A2F-44D8-9B0D-5DA829906879}">
          <p14:sldIdLst>
            <p14:sldId id="2147480734"/>
            <p14:sldId id="2147480740"/>
            <p14:sldId id="21474807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9FCC3B"/>
          </p15:clr>
        </p15:guide>
        <p15:guide id="2" pos="3840" userDrawn="1">
          <p15:clr>
            <a:srgbClr val="9FCC3B"/>
          </p15:clr>
        </p15:guide>
        <p15:guide id="3" pos="347" userDrawn="1">
          <p15:clr>
            <a:srgbClr val="9FCC3B"/>
          </p15:clr>
        </p15:guide>
        <p15:guide id="4" pos="846" userDrawn="1">
          <p15:clr>
            <a:srgbClr val="F26B43"/>
          </p15:clr>
        </p15:guide>
        <p15:guide id="5" pos="937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527" userDrawn="1">
          <p15:clr>
            <a:srgbClr val="F26B43"/>
          </p15:clr>
        </p15:guide>
        <p15:guide id="8" pos="2026" userDrawn="1">
          <p15:clr>
            <a:srgbClr val="F26B43"/>
          </p15:clr>
        </p15:guide>
        <p15:guide id="9" pos="2116" userDrawn="1">
          <p15:clr>
            <a:srgbClr val="F26B43"/>
          </p15:clr>
        </p15:guide>
        <p15:guide id="10" pos="2615" userDrawn="1">
          <p15:clr>
            <a:srgbClr val="F26B43"/>
          </p15:clr>
        </p15:guide>
        <p15:guide id="11" pos="2706" userDrawn="1">
          <p15:clr>
            <a:srgbClr val="F26B43"/>
          </p15:clr>
        </p15:guide>
        <p15:guide id="12" pos="3205" userDrawn="1">
          <p15:clr>
            <a:srgbClr val="F26B43"/>
          </p15:clr>
        </p15:guide>
        <p15:guide id="13" pos="3296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4384" userDrawn="1">
          <p15:clr>
            <a:srgbClr val="F26B43"/>
          </p15:clr>
        </p15:guide>
        <p15:guide id="17" pos="4475" userDrawn="1">
          <p15:clr>
            <a:srgbClr val="F26B43"/>
          </p15:clr>
        </p15:guide>
        <p15:guide id="18" pos="4974" userDrawn="1">
          <p15:clr>
            <a:srgbClr val="F26B43"/>
          </p15:clr>
        </p15:guide>
        <p15:guide id="19" pos="5065" userDrawn="1">
          <p15:clr>
            <a:srgbClr val="F26B43"/>
          </p15:clr>
        </p15:guide>
        <p15:guide id="20" pos="5564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153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743" userDrawn="1">
          <p15:clr>
            <a:srgbClr val="F26B43"/>
          </p15:clr>
        </p15:guide>
        <p15:guide id="25" pos="6834" userDrawn="1">
          <p15:clr>
            <a:srgbClr val="F26B43"/>
          </p15:clr>
        </p15:guide>
        <p15:guide id="26" pos="7333" userDrawn="1">
          <p15:clr>
            <a:srgbClr val="9FCC3B"/>
          </p15:clr>
        </p15:guide>
        <p15:guide id="41" orient="horz" pos="4201" userDrawn="1">
          <p15:clr>
            <a:srgbClr val="9FCC3B"/>
          </p15:clr>
        </p15:guide>
        <p15:guide id="56" orient="horz" pos="119" userDrawn="1">
          <p15:clr>
            <a:srgbClr val="9FCC3B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7F2923-1FEF-3172-625E-5B546E1A476A}" name="Kate Walker" initials="KW" userId="S::kate@futurepresent.agency::25eb6372-8fe7-47d8-b66d-2d1f314a12df" providerId="AD"/>
  <p188:author id="{F1BA4F44-7A31-6648-D788-C3EDA2BAFA0C}" name="Jo Donnelly" initials="JD" userId="S::jo.donnelly@clarivate.com::03808bbd-17e3-4c7b-aaaf-885eee687660" providerId="AD"/>
  <p188:author id="{F8276B91-F105-E96A-8401-3CCFEE919819}" name="Rob Mayfield" initials="RM" userId="S::rob.m@futurepresent.agency::7d2e40a3-64fe-4ed7-8632-ff280d8c45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5FF"/>
    <a:srgbClr val="16AB03"/>
    <a:srgbClr val="319AF0"/>
    <a:srgbClr val="18A381"/>
    <a:srgbClr val="003F51"/>
    <a:srgbClr val="00DFCB"/>
    <a:srgbClr val="ED5564"/>
    <a:srgbClr val="F2F2F2"/>
    <a:srgbClr val="DFE1E2"/>
    <a:srgbClr val="BAB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201AF-249B-4592-BC3F-F027BBEB6C90}" v="6" dt="2026-04-22T06:35:34.8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88945" autoAdjust="0"/>
  </p:normalViewPr>
  <p:slideViewPr>
    <p:cSldViewPr snapToGrid="0">
      <p:cViewPr varScale="1">
        <p:scale>
          <a:sx n="56" d="100"/>
          <a:sy n="56" d="100"/>
        </p:scale>
        <p:origin x="1364" y="68"/>
      </p:cViewPr>
      <p:guideLst>
        <p:guide orient="horz" pos="2160"/>
        <p:guide pos="3840"/>
        <p:guide pos="347"/>
        <p:guide pos="846"/>
        <p:guide pos="937"/>
        <p:guide pos="1436"/>
        <p:guide pos="1527"/>
        <p:guide pos="2026"/>
        <p:guide pos="2116"/>
        <p:guide pos="2615"/>
        <p:guide pos="2706"/>
        <p:guide pos="3205"/>
        <p:guide pos="3296"/>
        <p:guide pos="3795"/>
        <p:guide pos="3885"/>
        <p:guide pos="4384"/>
        <p:guide pos="4475"/>
        <p:guide pos="4974"/>
        <p:guide pos="5065"/>
        <p:guide pos="5564"/>
        <p:guide pos="5654"/>
        <p:guide pos="6153"/>
        <p:guide pos="6244"/>
        <p:guide pos="6743"/>
        <p:guide pos="6834"/>
        <p:guide pos="7333"/>
        <p:guide orient="horz" pos="4201"/>
        <p:guide orient="horz" pos="119"/>
      </p:guideLst>
    </p:cSldViewPr>
  </p:slideViewPr>
  <p:outlineViewPr>
    <p:cViewPr>
      <p:scale>
        <a:sx n="33" d="100"/>
        <a:sy n="33" d="100"/>
      </p:scale>
      <p:origin x="0" y="-1139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83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D5FD8459-2B5C-48A5-9673-8D128202ED48}"/>
    <pc:docChg chg="undo custSel addSld delSld modSld modSection">
      <pc:chgData name="Yoel Kortick" userId="167978f5-7f40-4909-85d5-d4149554ad4e" providerId="ADAL" clId="{D5FD8459-2B5C-48A5-9673-8D128202ED48}" dt="2026-04-22T06:35:48.102" v="3004" actId="255"/>
      <pc:docMkLst>
        <pc:docMk/>
      </pc:docMkLst>
      <pc:sldChg chg="modSp del mod">
        <pc:chgData name="Yoel Kortick" userId="167978f5-7f40-4909-85d5-d4149554ad4e" providerId="ADAL" clId="{D5FD8459-2B5C-48A5-9673-8D128202ED48}" dt="2026-04-22T06:32:40.662" v="2997" actId="47"/>
        <pc:sldMkLst>
          <pc:docMk/>
          <pc:sldMk cId="4064847042" sldId="1771"/>
        </pc:sldMkLst>
      </pc:sldChg>
      <pc:sldChg chg="modSp del mod">
        <pc:chgData name="Yoel Kortick" userId="167978f5-7f40-4909-85d5-d4149554ad4e" providerId="ADAL" clId="{D5FD8459-2B5C-48A5-9673-8D128202ED48}" dt="2026-04-22T06:32:40.662" v="2997" actId="47"/>
        <pc:sldMkLst>
          <pc:docMk/>
          <pc:sldMk cId="3056568835" sldId="2147480434"/>
        </pc:sldMkLst>
      </pc:sldChg>
      <pc:sldChg chg="modSp mod">
        <pc:chgData name="Yoel Kortick" userId="167978f5-7f40-4909-85d5-d4149554ad4e" providerId="ADAL" clId="{D5FD8459-2B5C-48A5-9673-8D128202ED48}" dt="2026-04-22T06:32:27.823" v="2996"/>
        <pc:sldMkLst>
          <pc:docMk/>
          <pc:sldMk cId="4211200420" sldId="2147480734"/>
        </pc:sldMkLst>
        <pc:spChg chg="mod">
          <ac:chgData name="Yoel Kortick" userId="167978f5-7f40-4909-85d5-d4149554ad4e" providerId="ADAL" clId="{D5FD8459-2B5C-48A5-9673-8D128202ED48}" dt="2026-04-22T06:32:24.113" v="2995" actId="21"/>
          <ac:spMkLst>
            <pc:docMk/>
            <pc:sldMk cId="4211200420" sldId="2147480734"/>
            <ac:spMk id="20" creationId="{F3FAFD27-4E72-02F3-4BE5-0257CE6CCA06}"/>
          </ac:spMkLst>
        </pc:spChg>
        <pc:spChg chg="mod">
          <ac:chgData name="Yoel Kortick" userId="167978f5-7f40-4909-85d5-d4149554ad4e" providerId="ADAL" clId="{D5FD8459-2B5C-48A5-9673-8D128202ED48}" dt="2026-04-22T06:32:27.823" v="2996"/>
          <ac:spMkLst>
            <pc:docMk/>
            <pc:sldMk cId="4211200420" sldId="2147480734"/>
            <ac:spMk id="21" creationId="{369CD759-B328-7738-5035-DB8F3C22AAF8}"/>
          </ac:spMkLst>
        </pc:spChg>
      </pc:sldChg>
      <pc:sldChg chg="addSp modSp mod">
        <pc:chgData name="Yoel Kortick" userId="167978f5-7f40-4909-85d5-d4149554ad4e" providerId="ADAL" clId="{D5FD8459-2B5C-48A5-9673-8D128202ED48}" dt="2026-04-22T06:35:48.102" v="3004" actId="255"/>
        <pc:sldMkLst>
          <pc:docMk/>
          <pc:sldMk cId="3114946829" sldId="2147480740"/>
        </pc:sldMkLst>
        <pc:spChg chg="mod">
          <ac:chgData name="Yoel Kortick" userId="167978f5-7f40-4909-85d5-d4149554ad4e" providerId="ADAL" clId="{D5FD8459-2B5C-48A5-9673-8D128202ED48}" dt="2026-04-22T06:35:48.102" v="3004" actId="255"/>
          <ac:spMkLst>
            <pc:docMk/>
            <pc:sldMk cId="3114946829" sldId="2147480740"/>
            <ac:spMk id="2" creationId="{E49D7228-C46C-B8B4-351E-042E5C34BC7A}"/>
          </ac:spMkLst>
        </pc:spChg>
        <pc:graphicFrameChg chg="add mod">
          <ac:chgData name="Yoel Kortick" userId="167978f5-7f40-4909-85d5-d4149554ad4e" providerId="ADAL" clId="{D5FD8459-2B5C-48A5-9673-8D128202ED48}" dt="2026-04-22T06:35:15.239" v="2999"/>
          <ac:graphicFrameMkLst>
            <pc:docMk/>
            <pc:sldMk cId="3114946829" sldId="2147480740"/>
            <ac:graphicFrameMk id="3" creationId="{0F0BA846-1279-2490-4B28-EB2483568403}"/>
          </ac:graphicFrameMkLst>
        </pc:graphicFrameChg>
      </pc:sldChg>
      <pc:sldChg chg="del">
        <pc:chgData name="Yoel Kortick" userId="167978f5-7f40-4909-85d5-d4149554ad4e" providerId="ADAL" clId="{D5FD8459-2B5C-48A5-9673-8D128202ED48}" dt="2026-04-22T06:32:40.662" v="2997" actId="47"/>
        <pc:sldMkLst>
          <pc:docMk/>
          <pc:sldMk cId="2436352067" sldId="2147480764"/>
        </pc:sldMkLst>
      </pc:sldChg>
      <pc:sldChg chg="modSp del">
        <pc:chgData name="Yoel Kortick" userId="167978f5-7f40-4909-85d5-d4149554ad4e" providerId="ADAL" clId="{D5FD8459-2B5C-48A5-9673-8D128202ED48}" dt="2026-04-22T06:32:40.662" v="2997" actId="47"/>
        <pc:sldMkLst>
          <pc:docMk/>
          <pc:sldMk cId="2328270107" sldId="2147480765"/>
        </pc:sldMkLst>
      </pc:sldChg>
      <pc:sldChg chg="modSp add del mod">
        <pc:chgData name="Yoel Kortick" userId="167978f5-7f40-4909-85d5-d4149554ad4e" providerId="ADAL" clId="{D5FD8459-2B5C-48A5-9673-8D128202ED48}" dt="2026-04-22T06:32:40.662" v="2997" actId="47"/>
        <pc:sldMkLst>
          <pc:docMk/>
          <pc:sldMk cId="1203208588" sldId="2147480784"/>
        </pc:sldMkLst>
      </pc:sldChg>
      <pc:sldChg chg="modSp add del mod">
        <pc:chgData name="Yoel Kortick" userId="167978f5-7f40-4909-85d5-d4149554ad4e" providerId="ADAL" clId="{D5FD8459-2B5C-48A5-9673-8D128202ED48}" dt="2026-04-22T06:32:40.662" v="2997" actId="47"/>
        <pc:sldMkLst>
          <pc:docMk/>
          <pc:sldMk cId="528027313" sldId="2147480785"/>
        </pc:sldMkLst>
      </pc:sldChg>
      <pc:sldMasterChg chg="delSldLayout">
        <pc:chgData name="Yoel Kortick" userId="167978f5-7f40-4909-85d5-d4149554ad4e" providerId="ADAL" clId="{D5FD8459-2B5C-48A5-9673-8D128202ED48}" dt="2026-04-22T06:32:40.662" v="2997" actId="47"/>
        <pc:sldMasterMkLst>
          <pc:docMk/>
          <pc:sldMasterMk cId="1691894521" sldId="2147483966"/>
        </pc:sldMasterMkLst>
        <pc:sldLayoutChg chg="del">
          <pc:chgData name="Yoel Kortick" userId="167978f5-7f40-4909-85d5-d4149554ad4e" providerId="ADAL" clId="{D5FD8459-2B5C-48A5-9673-8D128202ED48}" dt="2026-04-22T06:32:40.662" v="2997" actId="47"/>
          <pc:sldLayoutMkLst>
            <pc:docMk/>
            <pc:sldMasterMk cId="1691894521" sldId="2147483966"/>
            <pc:sldLayoutMk cId="4042833940" sldId="2147484665"/>
          </pc:sldLayoutMkLst>
        </pc:sldLayoutChg>
        <pc:sldLayoutChg chg="del">
          <pc:chgData name="Yoel Kortick" userId="167978f5-7f40-4909-85d5-d4149554ad4e" providerId="ADAL" clId="{D5FD8459-2B5C-48A5-9673-8D128202ED48}" dt="2026-04-22T06:32:40.662" v="2997" actId="47"/>
          <pc:sldLayoutMkLst>
            <pc:docMk/>
            <pc:sldMasterMk cId="1691894521" sldId="2147483966"/>
            <pc:sldLayoutMk cId="1063174756" sldId="214748466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DCCBB2-9BFB-0FF9-37D4-85313C70E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72E5F6-E5DE-D3DE-F70C-9B31258C15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DF918-E479-454E-8685-D417A61C6EE1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3DDEB-44CB-C8CA-07DD-B5A4E67A71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E5690-A65A-09E9-81A6-3F3C628D85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D495-EBAE-4B9E-9301-E229ACD39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8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B2442-8D48-416A-8E31-1D6850296C54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2A9C7-AF8E-4C09-BB00-1E1EA1EE3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2A9C7-AF8E-4C09-BB00-1E1EA1EE349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48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33CC206-4FCA-03CD-59DF-935BD0FFF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avenir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2B2937-9F51-BE70-DB61-92D027919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292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25F3EFC7-529D-BEEC-0E23-741A4B11A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48636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4739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- 1 lin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588C067-B393-9489-E4ED-1958F0FE3B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969925 w 12192000"/>
              <a:gd name="connsiteY0" fmla="*/ 446137 h 6858000"/>
              <a:gd name="connsiteX1" fmla="*/ 5932287 w 12192000"/>
              <a:gd name="connsiteY1" fmla="*/ 448451 h 6858000"/>
              <a:gd name="connsiteX2" fmla="*/ 5932287 w 12192000"/>
              <a:gd name="connsiteY2" fmla="*/ 671046 h 6858000"/>
              <a:gd name="connsiteX3" fmla="*/ 5969925 w 12192000"/>
              <a:gd name="connsiteY3" fmla="*/ 673360 h 6858000"/>
              <a:gd name="connsiteX4" fmla="*/ 6022220 w 12192000"/>
              <a:gd name="connsiteY4" fmla="*/ 669042 h 6858000"/>
              <a:gd name="connsiteX5" fmla="*/ 6022220 w 12192000"/>
              <a:gd name="connsiteY5" fmla="*/ 669000 h 6858000"/>
              <a:gd name="connsiteX6" fmla="*/ 6022331 w 12192000"/>
              <a:gd name="connsiteY6" fmla="*/ 668971 h 6858000"/>
              <a:gd name="connsiteX7" fmla="*/ 6044431 w 12192000"/>
              <a:gd name="connsiteY7" fmla="*/ 716091 h 6858000"/>
              <a:gd name="connsiteX8" fmla="*/ 6065257 w 12192000"/>
              <a:gd name="connsiteY8" fmla="*/ 747714 h 6858000"/>
              <a:gd name="connsiteX9" fmla="*/ 6257771 w 12192000"/>
              <a:gd name="connsiteY9" fmla="*/ 636493 h 6858000"/>
              <a:gd name="connsiteX10" fmla="*/ 6210878 w 12192000"/>
              <a:gd name="connsiteY10" fmla="*/ 559826 h 6858000"/>
              <a:gd name="connsiteX11" fmla="*/ 6076795 w 12192000"/>
              <a:gd name="connsiteY11" fmla="*/ 654536 h 6858000"/>
              <a:gd name="connsiteX12" fmla="*/ 6022331 w 12192000"/>
              <a:gd name="connsiteY12" fmla="*/ 668971 h 6858000"/>
              <a:gd name="connsiteX13" fmla="*/ 6022220 w 12192000"/>
              <a:gd name="connsiteY13" fmla="*/ 668736 h 6858000"/>
              <a:gd name="connsiteX14" fmla="*/ 6022220 w 12192000"/>
              <a:gd name="connsiteY14" fmla="*/ 668732 h 6858000"/>
              <a:gd name="connsiteX15" fmla="*/ 6013273 w 12192000"/>
              <a:gd name="connsiteY15" fmla="*/ 478531 h 6858000"/>
              <a:gd name="connsiteX16" fmla="*/ 6022220 w 12192000"/>
              <a:gd name="connsiteY16" fmla="*/ 450456 h 6858000"/>
              <a:gd name="connsiteX17" fmla="*/ 5969925 w 12192000"/>
              <a:gd name="connsiteY17" fmla="*/ 446137 h 6858000"/>
              <a:gd name="connsiteX18" fmla="*/ 6065258 w 12192000"/>
              <a:gd name="connsiteY18" fmla="*/ 371476 h 6858000"/>
              <a:gd name="connsiteX19" fmla="*/ 6022220 w 12192000"/>
              <a:gd name="connsiteY19" fmla="*/ 450457 h 6858000"/>
              <a:gd name="connsiteX20" fmla="*/ 6211033 w 12192000"/>
              <a:gd name="connsiteY20" fmla="*/ 559673 h 6858000"/>
              <a:gd name="connsiteX21" fmla="*/ 6257926 w 12192000"/>
              <a:gd name="connsiteY21" fmla="*/ 483005 h 6858000"/>
              <a:gd name="connsiteX22" fmla="*/ 6065258 w 12192000"/>
              <a:gd name="connsiteY22" fmla="*/ 371476 h 6858000"/>
              <a:gd name="connsiteX23" fmla="*/ 0 w 12192000"/>
              <a:gd name="connsiteY23" fmla="*/ 0 h 6858000"/>
              <a:gd name="connsiteX24" fmla="*/ 12192000 w 12192000"/>
              <a:gd name="connsiteY24" fmla="*/ 0 h 6858000"/>
              <a:gd name="connsiteX25" fmla="*/ 12192000 w 12192000"/>
              <a:gd name="connsiteY25" fmla="*/ 6858000 h 6858000"/>
              <a:gd name="connsiteX26" fmla="*/ 0 w 12192000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0" h="6858000">
                <a:moveTo>
                  <a:pt x="5969925" y="446137"/>
                </a:moveTo>
                <a:cubicBezTo>
                  <a:pt x="5957277" y="446137"/>
                  <a:pt x="5944627" y="446908"/>
                  <a:pt x="5932287" y="448451"/>
                </a:cubicBezTo>
                <a:cubicBezTo>
                  <a:pt x="5911615" y="520027"/>
                  <a:pt x="5910689" y="597156"/>
                  <a:pt x="5932287" y="671046"/>
                </a:cubicBezTo>
                <a:cubicBezTo>
                  <a:pt x="5944627" y="672589"/>
                  <a:pt x="5957123" y="673360"/>
                  <a:pt x="5969925" y="673360"/>
                </a:cubicBezTo>
                <a:cubicBezTo>
                  <a:pt x="5987666" y="673360"/>
                  <a:pt x="6005251" y="671818"/>
                  <a:pt x="6022220" y="669042"/>
                </a:cubicBezTo>
                <a:lnTo>
                  <a:pt x="6022220" y="669000"/>
                </a:lnTo>
                <a:lnTo>
                  <a:pt x="6022331" y="668971"/>
                </a:lnTo>
                <a:lnTo>
                  <a:pt x="6044431" y="716091"/>
                </a:lnTo>
                <a:cubicBezTo>
                  <a:pt x="6050756" y="727042"/>
                  <a:pt x="6057698" y="737533"/>
                  <a:pt x="6065257" y="747714"/>
                </a:cubicBezTo>
                <a:cubicBezTo>
                  <a:pt x="6139919" y="729358"/>
                  <a:pt x="6206250" y="690175"/>
                  <a:pt x="6257771" y="636493"/>
                </a:cubicBezTo>
                <a:cubicBezTo>
                  <a:pt x="6245895" y="608571"/>
                  <a:pt x="6230005" y="582812"/>
                  <a:pt x="6210878" y="559826"/>
                </a:cubicBezTo>
                <a:cubicBezTo>
                  <a:pt x="6175707" y="602285"/>
                  <a:pt x="6129515" y="635287"/>
                  <a:pt x="6076795" y="654536"/>
                </a:cubicBezTo>
                <a:lnTo>
                  <a:pt x="6022331" y="668971"/>
                </a:lnTo>
                <a:lnTo>
                  <a:pt x="6022220" y="668736"/>
                </a:lnTo>
                <a:lnTo>
                  <a:pt x="6022220" y="668732"/>
                </a:lnTo>
                <a:cubicBezTo>
                  <a:pt x="5999543" y="608109"/>
                  <a:pt x="5996150" y="542241"/>
                  <a:pt x="6013273" y="478531"/>
                </a:cubicBezTo>
                <a:cubicBezTo>
                  <a:pt x="6015894" y="468968"/>
                  <a:pt x="6018827" y="459558"/>
                  <a:pt x="6022220" y="450456"/>
                </a:cubicBezTo>
                <a:cubicBezTo>
                  <a:pt x="6005251" y="447525"/>
                  <a:pt x="5987819" y="446137"/>
                  <a:pt x="5969925" y="446137"/>
                </a:cubicBezTo>
                <a:close/>
                <a:moveTo>
                  <a:pt x="6065258" y="371476"/>
                </a:moveTo>
                <a:cubicBezTo>
                  <a:pt x="6047364" y="395386"/>
                  <a:pt x="6032863" y="421918"/>
                  <a:pt x="6022220" y="450457"/>
                </a:cubicBezTo>
                <a:cubicBezTo>
                  <a:pt x="6097806" y="463260"/>
                  <a:pt x="6164138" y="503059"/>
                  <a:pt x="6211033" y="559673"/>
                </a:cubicBezTo>
                <a:cubicBezTo>
                  <a:pt x="6230160" y="536687"/>
                  <a:pt x="6246050" y="510771"/>
                  <a:pt x="6257926" y="483005"/>
                </a:cubicBezTo>
                <a:cubicBezTo>
                  <a:pt x="6206405" y="429014"/>
                  <a:pt x="6139919" y="389832"/>
                  <a:pt x="6065258" y="3714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">
            <a:no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picture file here or click </a:t>
            </a:r>
            <a:r>
              <a:rPr lang="en-US" noProof="0"/>
              <a:t>center</a:t>
            </a:r>
            <a:r>
              <a:rPr lang="en-US"/>
              <a:t> icon to insert light image</a:t>
            </a:r>
          </a:p>
          <a:p>
            <a:endParaRPr lang="en-GB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E57A2C4-59D9-2771-7F7C-85AB94B271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87487" y="2500384"/>
            <a:ext cx="9217026" cy="1030130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one line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F52E4A2-526B-92C0-3BC8-41B3956FCF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87487" y="3659011"/>
            <a:ext cx="9213525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Section break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0595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- 2 or 3 lin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9">
            <a:extLst>
              <a:ext uri="{FF2B5EF4-FFF2-40B4-BE49-F238E27FC236}">
                <a16:creationId xmlns:a16="http://schemas.microsoft.com/office/drawing/2014/main" id="{0FB197E9-9F43-28D4-A8FE-131BB93E54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2" b="755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303406-BC78-DA68-B53E-5531BCABC8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NL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908EB6-F82D-1AA5-35A5-6E5CF7A5A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292" y="6415588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268F205D-6A96-F8BD-D1AD-F6C6F2D82D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9150" y="3877820"/>
            <a:ext cx="5473700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Section break subtitle here</a:t>
            </a:r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0DE7D0AD-4F10-AFFB-0952-EC9DCBAE19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85466" y="1934977"/>
            <a:ext cx="6021070" cy="1567891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divider title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D54C28E-F12F-98E1-2D47-5F86059DFD83}"/>
              </a:ext>
            </a:extLst>
          </p:cNvPr>
          <p:cNvGrpSpPr/>
          <p:nvPr userDrawn="1"/>
        </p:nvGrpSpPr>
        <p:grpSpPr>
          <a:xfrm>
            <a:off x="368227" y="6247419"/>
            <a:ext cx="869854" cy="440815"/>
            <a:chOff x="5591148" y="347222"/>
            <a:chExt cx="1029067" cy="533386"/>
          </a:xfrm>
        </p:grpSpPr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14EC5FCF-2BAA-EC33-D7B4-424B06B27B11}"/>
                </a:ext>
              </a:extLst>
            </p:cNvPr>
            <p:cNvSpPr/>
            <p:nvPr userDrawn="1"/>
          </p:nvSpPr>
          <p:spPr>
            <a:xfrm>
              <a:off x="5597078" y="77657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0D3C83B-7316-8951-DFC6-D594F8BF87A5}"/>
                </a:ext>
              </a:extLst>
            </p:cNvPr>
            <p:cNvSpPr/>
            <p:nvPr userDrawn="1"/>
          </p:nvSpPr>
          <p:spPr>
            <a:xfrm>
              <a:off x="5665537" y="81241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9B8551B2-4030-59D9-0D8B-D5E9BB293A9F}"/>
                </a:ext>
              </a:extLst>
            </p:cNvPr>
            <p:cNvSpPr/>
            <p:nvPr userDrawn="1"/>
          </p:nvSpPr>
          <p:spPr>
            <a:xfrm>
              <a:off x="5738308" y="81322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49B2FB89-76C1-8603-D8CE-1B95AFCBD2C6}"/>
                </a:ext>
              </a:extLst>
            </p:cNvPr>
            <p:cNvSpPr/>
            <p:nvPr userDrawn="1"/>
          </p:nvSpPr>
          <p:spPr>
            <a:xfrm>
              <a:off x="5776581" y="78681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3B5BACE2-7EC5-BED7-278E-14A11A6091F4}"/>
                </a:ext>
              </a:extLst>
            </p:cNvPr>
            <p:cNvSpPr/>
            <p:nvPr userDrawn="1"/>
          </p:nvSpPr>
          <p:spPr>
            <a:xfrm>
              <a:off x="5850430" y="81241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B917B6F4-1083-B92D-E4B4-258A4F4C10AD}"/>
                </a:ext>
              </a:extLst>
            </p:cNvPr>
            <p:cNvSpPr/>
            <p:nvPr userDrawn="1"/>
          </p:nvSpPr>
          <p:spPr>
            <a:xfrm>
              <a:off x="5925358" y="77576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D486E55D-4B80-274F-99E6-BABA94DA8534}"/>
                </a:ext>
              </a:extLst>
            </p:cNvPr>
            <p:cNvSpPr/>
            <p:nvPr userDrawn="1"/>
          </p:nvSpPr>
          <p:spPr>
            <a:xfrm>
              <a:off x="5994086" y="77441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9E17B46-8503-7943-C6C8-68A3A63DD71D}"/>
                </a:ext>
              </a:extLst>
            </p:cNvPr>
            <p:cNvSpPr/>
            <p:nvPr userDrawn="1"/>
          </p:nvSpPr>
          <p:spPr>
            <a:xfrm>
              <a:off x="6108364" y="77657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6BA4EA3-0B98-110E-E54F-18E0077C4698}"/>
                </a:ext>
              </a:extLst>
            </p:cNvPr>
            <p:cNvSpPr/>
            <p:nvPr userDrawn="1"/>
          </p:nvSpPr>
          <p:spPr>
            <a:xfrm>
              <a:off x="6138551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7C1EADF2-61C3-E922-D235-EA8E1B792614}"/>
                </a:ext>
              </a:extLst>
            </p:cNvPr>
            <p:cNvSpPr/>
            <p:nvPr userDrawn="1"/>
          </p:nvSpPr>
          <p:spPr>
            <a:xfrm>
              <a:off x="6215096" y="81053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75AE0ABE-0302-3A09-0DBB-C2EF541A8210}"/>
                </a:ext>
              </a:extLst>
            </p:cNvPr>
            <p:cNvSpPr/>
            <p:nvPr userDrawn="1"/>
          </p:nvSpPr>
          <p:spPr>
            <a:xfrm>
              <a:off x="6261184" y="77657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D8C0BA0F-FAFE-19CB-BF2B-186E3B53B19A}"/>
                </a:ext>
              </a:extLst>
            </p:cNvPr>
            <p:cNvSpPr/>
            <p:nvPr userDrawn="1"/>
          </p:nvSpPr>
          <p:spPr>
            <a:xfrm>
              <a:off x="6299456" y="81161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39896063-93BB-31AD-0612-339E427DC69D}"/>
                </a:ext>
              </a:extLst>
            </p:cNvPr>
            <p:cNvSpPr/>
            <p:nvPr userDrawn="1"/>
          </p:nvSpPr>
          <p:spPr>
            <a:xfrm>
              <a:off x="6372497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3163EC64-762D-8B6A-E3E5-530456F05E01}"/>
                </a:ext>
              </a:extLst>
            </p:cNvPr>
            <p:cNvSpPr/>
            <p:nvPr userDrawn="1"/>
          </p:nvSpPr>
          <p:spPr>
            <a:xfrm>
              <a:off x="6443113" y="78600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0141A264-49D6-B007-4AEC-7B46028E8A71}"/>
                </a:ext>
              </a:extLst>
            </p:cNvPr>
            <p:cNvSpPr/>
            <p:nvPr userDrawn="1"/>
          </p:nvSpPr>
          <p:spPr>
            <a:xfrm>
              <a:off x="6496209" y="81053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722AFB1-37DC-DF02-3DCB-E3EB4A130E98}"/>
                </a:ext>
              </a:extLst>
            </p:cNvPr>
            <p:cNvSpPr/>
            <p:nvPr userDrawn="1"/>
          </p:nvSpPr>
          <p:spPr>
            <a:xfrm>
              <a:off x="6586769" y="63732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CDAB556-4BDC-A90C-2FF6-DE7DB7A003C8}"/>
                </a:ext>
              </a:extLst>
            </p:cNvPr>
            <p:cNvSpPr/>
            <p:nvPr userDrawn="1"/>
          </p:nvSpPr>
          <p:spPr>
            <a:xfrm>
              <a:off x="6057938" y="34722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7E4A8FDE-DB8E-CF9B-341E-4E209FC676C1}"/>
                </a:ext>
              </a:extLst>
            </p:cNvPr>
            <p:cNvSpPr/>
            <p:nvPr userDrawn="1"/>
          </p:nvSpPr>
          <p:spPr>
            <a:xfrm>
              <a:off x="5591148" y="46554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39B69BA-30FA-ACF4-E369-0A9173E75FC8}"/>
                </a:ext>
              </a:extLst>
            </p:cNvPr>
            <p:cNvSpPr/>
            <p:nvPr userDrawn="1"/>
          </p:nvSpPr>
          <p:spPr>
            <a:xfrm>
              <a:off x="5732648" y="51028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934ACC5F-A00B-728F-74B4-409A5E25D98F}"/>
                </a:ext>
              </a:extLst>
            </p:cNvPr>
            <p:cNvSpPr/>
            <p:nvPr userDrawn="1"/>
          </p:nvSpPr>
          <p:spPr>
            <a:xfrm>
              <a:off x="5915924" y="46527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DE61879C-4885-D662-EA6F-789914F82CB9}"/>
                </a:ext>
              </a:extLst>
            </p:cNvPr>
            <p:cNvSpPr/>
            <p:nvPr userDrawn="1"/>
          </p:nvSpPr>
          <p:spPr>
            <a:xfrm>
              <a:off x="6062276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98FBE29-F478-750A-2FE5-83C5981A0C75}"/>
                </a:ext>
              </a:extLst>
            </p:cNvPr>
            <p:cNvSpPr/>
            <p:nvPr userDrawn="1"/>
          </p:nvSpPr>
          <p:spPr>
            <a:xfrm>
              <a:off x="6134508" y="46365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2148A833-7F41-7AEC-CCDC-F7A2FFD8E63C}"/>
                </a:ext>
              </a:extLst>
            </p:cNvPr>
            <p:cNvSpPr/>
            <p:nvPr userDrawn="1"/>
          </p:nvSpPr>
          <p:spPr>
            <a:xfrm>
              <a:off x="6298917" y="50703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932E0CC6-CE04-1965-5D9C-1EE567210E41}"/>
                </a:ext>
              </a:extLst>
            </p:cNvPr>
            <p:cNvSpPr/>
            <p:nvPr userDrawn="1"/>
          </p:nvSpPr>
          <p:spPr>
            <a:xfrm>
              <a:off x="6406457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455EA0B0-982D-C5A8-A744-7AD97D9FCBF1}"/>
                </a:ext>
              </a:extLst>
            </p:cNvPr>
            <p:cNvSpPr/>
            <p:nvPr userDrawn="1"/>
          </p:nvSpPr>
          <p:spPr>
            <a:xfrm>
              <a:off x="6472221" y="50727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0582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8" descr="A picture containing engine, close&#10;&#10;Description automatically generated">
            <a:extLst>
              <a:ext uri="{FF2B5EF4-FFF2-40B4-BE49-F238E27FC236}">
                <a16:creationId xmlns:a16="http://schemas.microsoft.com/office/drawing/2014/main" id="{AEE0B340-1017-4A00-D9E7-EE889FD60D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5" r="31986"/>
          <a:stretch/>
        </p:blipFill>
        <p:spPr>
          <a:xfrm>
            <a:off x="0" y="4"/>
            <a:ext cx="4151313" cy="6857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F23611-CC11-70BF-C22A-51A54C40E7AA}"/>
              </a:ext>
            </a:extLst>
          </p:cNvPr>
          <p:cNvSpPr/>
          <p:nvPr userDrawn="1"/>
        </p:nvSpPr>
        <p:spPr>
          <a:xfrm>
            <a:off x="10848975" y="6308725"/>
            <a:ext cx="1343025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405042-B232-80FE-AC4C-19F227A420A5}"/>
              </a:ext>
            </a:extLst>
          </p:cNvPr>
          <p:cNvSpPr txBox="1"/>
          <p:nvPr userDrawn="1"/>
        </p:nvSpPr>
        <p:spPr>
          <a:xfrm>
            <a:off x="1612900" y="-558800"/>
            <a:ext cx="0" cy="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noAutofit/>
          </a:bodyPr>
          <a:lstStyle/>
          <a:p>
            <a:pPr algn="l"/>
            <a:endParaRPr lang="en-NL" err="1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DA2868C-D0C6-44CC-9B3D-8871DE818188}"/>
              </a:ext>
            </a:extLst>
          </p:cNvPr>
          <p:cNvGrpSpPr/>
          <p:nvPr userDrawn="1"/>
        </p:nvGrpSpPr>
        <p:grpSpPr>
          <a:xfrm>
            <a:off x="353572" y="6014523"/>
            <a:ext cx="1029067" cy="533386"/>
            <a:chOff x="5591148" y="347222"/>
            <a:chExt cx="1029067" cy="533386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7CB010D7-3664-C2E6-3CFC-DD62B2B4AC46}"/>
                </a:ext>
              </a:extLst>
            </p:cNvPr>
            <p:cNvSpPr/>
            <p:nvPr userDrawn="1"/>
          </p:nvSpPr>
          <p:spPr>
            <a:xfrm>
              <a:off x="5597078" y="77657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756D0BD-74F9-9295-2DF2-3857F4B145A4}"/>
                </a:ext>
              </a:extLst>
            </p:cNvPr>
            <p:cNvSpPr/>
            <p:nvPr userDrawn="1"/>
          </p:nvSpPr>
          <p:spPr>
            <a:xfrm>
              <a:off x="5665537" y="81241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C1EB5B45-34C5-6B9C-21DB-D1C90E243993}"/>
                </a:ext>
              </a:extLst>
            </p:cNvPr>
            <p:cNvSpPr/>
            <p:nvPr userDrawn="1"/>
          </p:nvSpPr>
          <p:spPr>
            <a:xfrm>
              <a:off x="5738308" y="81322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4CE623D6-F286-0BDE-597E-072CDD7A250D}"/>
                </a:ext>
              </a:extLst>
            </p:cNvPr>
            <p:cNvSpPr/>
            <p:nvPr userDrawn="1"/>
          </p:nvSpPr>
          <p:spPr>
            <a:xfrm>
              <a:off x="5776581" y="78681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B07FEBC-7DE7-5074-0EA6-A794BB061233}"/>
                </a:ext>
              </a:extLst>
            </p:cNvPr>
            <p:cNvSpPr/>
            <p:nvPr userDrawn="1"/>
          </p:nvSpPr>
          <p:spPr>
            <a:xfrm>
              <a:off x="5850430" y="81241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FE7B1BC-7F03-7652-0350-409F8D94D6F5}"/>
                </a:ext>
              </a:extLst>
            </p:cNvPr>
            <p:cNvSpPr/>
            <p:nvPr userDrawn="1"/>
          </p:nvSpPr>
          <p:spPr>
            <a:xfrm>
              <a:off x="5925358" y="77576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29FE7C2-8DB2-C873-A975-EF56DEC5DE75}"/>
                </a:ext>
              </a:extLst>
            </p:cNvPr>
            <p:cNvSpPr/>
            <p:nvPr userDrawn="1"/>
          </p:nvSpPr>
          <p:spPr>
            <a:xfrm>
              <a:off x="5994086" y="77441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C4AB6C6-7F73-7320-72C2-B2D5B1913B6D}"/>
                </a:ext>
              </a:extLst>
            </p:cNvPr>
            <p:cNvSpPr/>
            <p:nvPr userDrawn="1"/>
          </p:nvSpPr>
          <p:spPr>
            <a:xfrm>
              <a:off x="6108364" y="77657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4EC67FF-EBC4-B37A-88B2-D2C8F7AFE652}"/>
                </a:ext>
              </a:extLst>
            </p:cNvPr>
            <p:cNvSpPr/>
            <p:nvPr userDrawn="1"/>
          </p:nvSpPr>
          <p:spPr>
            <a:xfrm>
              <a:off x="6138551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A6DF060-D93C-A08E-FC19-5D80859BAF69}"/>
                </a:ext>
              </a:extLst>
            </p:cNvPr>
            <p:cNvSpPr/>
            <p:nvPr userDrawn="1"/>
          </p:nvSpPr>
          <p:spPr>
            <a:xfrm>
              <a:off x="6215096" y="81053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5137999-2B00-6778-016B-2ABEECDE5C2F}"/>
                </a:ext>
              </a:extLst>
            </p:cNvPr>
            <p:cNvSpPr/>
            <p:nvPr userDrawn="1"/>
          </p:nvSpPr>
          <p:spPr>
            <a:xfrm>
              <a:off x="6261184" y="77657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A8ACD38-B55B-AFDE-66AB-BA8AE155DB68}"/>
                </a:ext>
              </a:extLst>
            </p:cNvPr>
            <p:cNvSpPr/>
            <p:nvPr userDrawn="1"/>
          </p:nvSpPr>
          <p:spPr>
            <a:xfrm>
              <a:off x="6299456" y="81161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B4B0487-D99A-8A8E-FC61-F5E67202203C}"/>
                </a:ext>
              </a:extLst>
            </p:cNvPr>
            <p:cNvSpPr/>
            <p:nvPr userDrawn="1"/>
          </p:nvSpPr>
          <p:spPr>
            <a:xfrm>
              <a:off x="6372497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999D749-C90A-BF9A-971B-AC8096C867E8}"/>
                </a:ext>
              </a:extLst>
            </p:cNvPr>
            <p:cNvSpPr/>
            <p:nvPr userDrawn="1"/>
          </p:nvSpPr>
          <p:spPr>
            <a:xfrm>
              <a:off x="6443113" y="78600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9A8DB4E4-0A2A-0E56-98DD-803B1E5BE4D2}"/>
                </a:ext>
              </a:extLst>
            </p:cNvPr>
            <p:cNvSpPr/>
            <p:nvPr userDrawn="1"/>
          </p:nvSpPr>
          <p:spPr>
            <a:xfrm>
              <a:off x="6496209" y="81053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50890E24-2427-8819-0598-762CA567873A}"/>
                </a:ext>
              </a:extLst>
            </p:cNvPr>
            <p:cNvSpPr/>
            <p:nvPr userDrawn="1"/>
          </p:nvSpPr>
          <p:spPr>
            <a:xfrm>
              <a:off x="6586769" y="63732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8800128-2FB1-E420-B82F-7C1FD5844D2E}"/>
                </a:ext>
              </a:extLst>
            </p:cNvPr>
            <p:cNvSpPr/>
            <p:nvPr userDrawn="1"/>
          </p:nvSpPr>
          <p:spPr>
            <a:xfrm>
              <a:off x="6057938" y="34722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EA118B6-8FAD-2072-54F0-2BD9849FB237}"/>
                </a:ext>
              </a:extLst>
            </p:cNvPr>
            <p:cNvSpPr/>
            <p:nvPr userDrawn="1"/>
          </p:nvSpPr>
          <p:spPr>
            <a:xfrm>
              <a:off x="5591148" y="46554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B21406A7-8419-C2C5-85FD-39B76C0DF8D1}"/>
                </a:ext>
              </a:extLst>
            </p:cNvPr>
            <p:cNvSpPr/>
            <p:nvPr userDrawn="1"/>
          </p:nvSpPr>
          <p:spPr>
            <a:xfrm>
              <a:off x="5732648" y="51028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B6E5D420-B39F-B41F-4E1F-DC0EAD2AC050}"/>
                </a:ext>
              </a:extLst>
            </p:cNvPr>
            <p:cNvSpPr/>
            <p:nvPr userDrawn="1"/>
          </p:nvSpPr>
          <p:spPr>
            <a:xfrm>
              <a:off x="5915924" y="46527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E1BD7708-2864-639C-0A10-B3DCCF78BDEF}"/>
                </a:ext>
              </a:extLst>
            </p:cNvPr>
            <p:cNvSpPr/>
            <p:nvPr userDrawn="1"/>
          </p:nvSpPr>
          <p:spPr>
            <a:xfrm>
              <a:off x="6062276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BA6278B-F8C8-EB5A-A4EA-A95C6130B05C}"/>
                </a:ext>
              </a:extLst>
            </p:cNvPr>
            <p:cNvSpPr/>
            <p:nvPr userDrawn="1"/>
          </p:nvSpPr>
          <p:spPr>
            <a:xfrm>
              <a:off x="6134508" y="46365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42269D1-FC07-A900-0B70-D1C089B0218C}"/>
                </a:ext>
              </a:extLst>
            </p:cNvPr>
            <p:cNvSpPr/>
            <p:nvPr userDrawn="1"/>
          </p:nvSpPr>
          <p:spPr>
            <a:xfrm>
              <a:off x="6298917" y="50703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82952EF-F5AB-2A14-EAAD-199F9906DD22}"/>
                </a:ext>
              </a:extLst>
            </p:cNvPr>
            <p:cNvSpPr/>
            <p:nvPr userDrawn="1"/>
          </p:nvSpPr>
          <p:spPr>
            <a:xfrm>
              <a:off x="6406457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F5624A80-9C48-55DD-9F67-4C72F47FB513}"/>
                </a:ext>
              </a:extLst>
            </p:cNvPr>
            <p:cNvSpPr/>
            <p:nvPr userDrawn="1"/>
          </p:nvSpPr>
          <p:spPr>
            <a:xfrm>
              <a:off x="6472221" y="50727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28E7EC0-E096-9A11-99C2-4FC71F246BE0}"/>
              </a:ext>
            </a:extLst>
          </p:cNvPr>
          <p:cNvSpPr txBox="1"/>
          <p:nvPr userDrawn="1"/>
        </p:nvSpPr>
        <p:spPr>
          <a:xfrm>
            <a:off x="6112701" y="4446740"/>
            <a:ext cx="0" cy="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noAutofit/>
          </a:bodyPr>
          <a:lstStyle/>
          <a:p>
            <a:pPr algn="l"/>
            <a:endParaRPr lang="en-NL" err="1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1A631B39-2B1F-D4A7-D11C-581C2DAFF9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1492" y="909638"/>
            <a:ext cx="3348038" cy="1495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  <a:endParaRPr lang="en-NL" dirty="0"/>
          </a:p>
        </p:txBody>
      </p:sp>
      <p:sp>
        <p:nvSpPr>
          <p:cNvPr id="66" name="Text Placeholder 33">
            <a:extLst>
              <a:ext uri="{FF2B5EF4-FFF2-40B4-BE49-F238E27FC236}">
                <a16:creationId xmlns:a16="http://schemas.microsoft.com/office/drawing/2014/main" id="{676E113F-323A-8E64-DC81-B6AF5168F7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4713" y="834892"/>
            <a:ext cx="6964362" cy="5676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Item 1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2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3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4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5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6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7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8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9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10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35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ingle image - 1 line only - Mint">
    <p:bg>
      <p:bgPr>
        <a:solidFill>
          <a:srgbClr val="F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E1DE1A-FEDF-1BE9-3E03-3E9F8E862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4063" y="0"/>
            <a:ext cx="5087938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750CDF-31AB-E8C1-CF42-CAD926A891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7918189" y="1414465"/>
            <a:ext cx="3699399" cy="4029075"/>
          </a:xfrm>
          <a:custGeom>
            <a:avLst/>
            <a:gdLst>
              <a:gd name="csX0" fmla="*/ 1154403 w 3699399"/>
              <a:gd name="csY0" fmla="*/ 840550 h 4029075"/>
              <a:gd name="csX1" fmla="*/ 1154405 w 3699399"/>
              <a:gd name="csY1" fmla="*/ 840378 h 4029075"/>
              <a:gd name="csX2" fmla="*/ 1154355 w 3699399"/>
              <a:gd name="csY2" fmla="*/ 840543 h 4029075"/>
              <a:gd name="csX3" fmla="*/ 1154867 w 3699399"/>
              <a:gd name="csY3" fmla="*/ 840612 h 4029075"/>
              <a:gd name="csX4" fmla="*/ 1154403 w 3699399"/>
              <a:gd name="csY4" fmla="*/ 840550 h 4029075"/>
              <a:gd name="csX5" fmla="*/ 1154402 w 3699399"/>
              <a:gd name="csY5" fmla="*/ 840608 h 4029075"/>
              <a:gd name="csX6" fmla="*/ 3184402 w 3699399"/>
              <a:gd name="csY6" fmla="*/ 2029099 h 4029075"/>
              <a:gd name="csX7" fmla="*/ 3699399 w 3699399"/>
              <a:gd name="csY7" fmla="*/ 1211982 h 4029075"/>
              <a:gd name="csX8" fmla="*/ 1629275 w 3699399"/>
              <a:gd name="csY8" fmla="*/ 0 h 4029075"/>
              <a:gd name="csX9" fmla="*/ 1400005 w 3699399"/>
              <a:gd name="csY9" fmla="*/ 335914 h 4029075"/>
              <a:gd name="csX10" fmla="*/ 1154405 w 3699399"/>
              <a:gd name="csY10" fmla="*/ 840378 h 4029075"/>
              <a:gd name="csX11" fmla="*/ 1154640 w 3699399"/>
              <a:gd name="csY11" fmla="*/ 840149 h 4029075"/>
              <a:gd name="csX12" fmla="*/ 3184402 w 3699399"/>
              <a:gd name="csY12" fmla="*/ 2029099 h 4029075"/>
              <a:gd name="csX13" fmla="*/ 566152 w 3699399"/>
              <a:gd name="csY13" fmla="*/ 3220887 h 4029075"/>
              <a:gd name="csX14" fmla="*/ 1131226 w 3699399"/>
              <a:gd name="csY14" fmla="*/ 3179359 h 4029075"/>
              <a:gd name="csX15" fmla="*/ 1037129 w 3699399"/>
              <a:gd name="csY15" fmla="*/ 2877570 h 4029075"/>
              <a:gd name="csX16" fmla="*/ 1004878 w 3699399"/>
              <a:gd name="csY16" fmla="*/ 1335172 h 4029075"/>
              <a:gd name="csX17" fmla="*/ 1154355 w 3699399"/>
              <a:gd name="csY17" fmla="*/ 840543 h 4029075"/>
              <a:gd name="csX18" fmla="*/ 875988 w 3699399"/>
              <a:gd name="csY18" fmla="*/ 802972 h 4029075"/>
              <a:gd name="csX19" fmla="*/ 590240 w 3699399"/>
              <a:gd name="csY19" fmla="*/ 788316 h 4029075"/>
              <a:gd name="csX20" fmla="*/ 183273 w 3699399"/>
              <a:gd name="csY20" fmla="*/ 808702 h 4029075"/>
              <a:gd name="csX21" fmla="*/ 160124 w 3699399"/>
              <a:gd name="csY21" fmla="*/ 3192751 h 4029075"/>
              <a:gd name="csX22" fmla="*/ 566152 w 3699399"/>
              <a:gd name="csY22" fmla="*/ 3220887 h 4029075"/>
              <a:gd name="csX23" fmla="*/ 1587588 w 3699399"/>
              <a:gd name="csY23" fmla="*/ 4029075 h 4029075"/>
              <a:gd name="csX24" fmla="*/ 3683200 w 3699399"/>
              <a:gd name="csY24" fmla="*/ 2856108 h 4029075"/>
              <a:gd name="csX25" fmla="*/ 3184168 w 3699399"/>
              <a:gd name="csY25" fmla="*/ 2029324 h 4029075"/>
              <a:gd name="csX26" fmla="*/ 1131226 w 3699399"/>
              <a:gd name="csY26" fmla="*/ 3179356 h 4029075"/>
              <a:gd name="csX27" fmla="*/ 1587588 w 3699399"/>
              <a:gd name="csY27" fmla="*/ 4029075 h 40290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3699399" h="4029075">
                <a:moveTo>
                  <a:pt x="1154403" y="840550"/>
                </a:moveTo>
                <a:lnTo>
                  <a:pt x="1154405" y="840378"/>
                </a:lnTo>
                <a:lnTo>
                  <a:pt x="1154355" y="840543"/>
                </a:lnTo>
                <a:close/>
                <a:moveTo>
                  <a:pt x="1154867" y="840612"/>
                </a:moveTo>
                <a:lnTo>
                  <a:pt x="1154403" y="840550"/>
                </a:lnTo>
                <a:lnTo>
                  <a:pt x="1154402" y="840608"/>
                </a:lnTo>
                <a:close/>
                <a:moveTo>
                  <a:pt x="3184402" y="2029099"/>
                </a:moveTo>
                <a:cubicBezTo>
                  <a:pt x="3393197" y="1784274"/>
                  <a:pt x="3567532" y="1509308"/>
                  <a:pt x="3699399" y="1211982"/>
                </a:cubicBezTo>
                <a:cubicBezTo>
                  <a:pt x="3147826" y="631746"/>
                  <a:pt x="2434302" y="203877"/>
                  <a:pt x="1629275" y="0"/>
                </a:cubicBezTo>
                <a:cubicBezTo>
                  <a:pt x="1546369" y="107134"/>
                  <a:pt x="1469715" y="218948"/>
                  <a:pt x="1400005" y="335914"/>
                </a:cubicBezTo>
                <a:cubicBezTo>
                  <a:pt x="1303032" y="498610"/>
                  <a:pt x="1221623" y="667461"/>
                  <a:pt x="1154405" y="840378"/>
                </a:cubicBezTo>
                <a:lnTo>
                  <a:pt x="1154640" y="840149"/>
                </a:lnTo>
                <a:cubicBezTo>
                  <a:pt x="1969574" y="984498"/>
                  <a:pt x="2683274" y="1418143"/>
                  <a:pt x="3184402" y="2029099"/>
                </a:cubicBezTo>
                <a:close/>
                <a:moveTo>
                  <a:pt x="566152" y="3220887"/>
                </a:moveTo>
                <a:cubicBezTo>
                  <a:pt x="758557" y="3222721"/>
                  <a:pt x="947152" y="3208340"/>
                  <a:pt x="1131226" y="3179359"/>
                </a:cubicBezTo>
                <a:cubicBezTo>
                  <a:pt x="1095565" y="3080802"/>
                  <a:pt x="1063889" y="2980204"/>
                  <a:pt x="1037129" y="2877570"/>
                </a:cubicBezTo>
                <a:cubicBezTo>
                  <a:pt x="903572" y="2364118"/>
                  <a:pt x="894768" y="1838598"/>
                  <a:pt x="1004878" y="1335172"/>
                </a:cubicBezTo>
                <a:lnTo>
                  <a:pt x="1154355" y="840543"/>
                </a:lnTo>
                <a:lnTo>
                  <a:pt x="875988" y="802972"/>
                </a:lnTo>
                <a:cubicBezTo>
                  <a:pt x="781847" y="794187"/>
                  <a:pt x="686557" y="789234"/>
                  <a:pt x="590240" y="788316"/>
                </a:cubicBezTo>
                <a:cubicBezTo>
                  <a:pt x="452640" y="787004"/>
                  <a:pt x="316828" y="794029"/>
                  <a:pt x="183273" y="808702"/>
                </a:cubicBezTo>
                <a:cubicBezTo>
                  <a:pt x="-57392" y="1597467"/>
                  <a:pt x="-56794" y="2424583"/>
                  <a:pt x="160124" y="3192751"/>
                </a:cubicBezTo>
                <a:cubicBezTo>
                  <a:pt x="293135" y="3209965"/>
                  <a:pt x="428556" y="3219575"/>
                  <a:pt x="566152" y="3220887"/>
                </a:cubicBezTo>
                <a:close/>
                <a:moveTo>
                  <a:pt x="1587588" y="4029075"/>
                </a:moveTo>
                <a:cubicBezTo>
                  <a:pt x="2397355" y="3840821"/>
                  <a:pt x="3119988" y="3426410"/>
                  <a:pt x="3683200" y="2856108"/>
                </a:cubicBezTo>
                <a:cubicBezTo>
                  <a:pt x="3557131" y="2556323"/>
                  <a:pt x="3388168" y="2278085"/>
                  <a:pt x="3184168" y="2029324"/>
                </a:cubicBezTo>
                <a:cubicBezTo>
                  <a:pt x="2671034" y="2630612"/>
                  <a:pt x="1948810" y="3050801"/>
                  <a:pt x="1131226" y="3179356"/>
                </a:cubicBezTo>
                <a:cubicBezTo>
                  <a:pt x="1242302" y="3485931"/>
                  <a:pt x="1396270" y="3771192"/>
                  <a:pt x="1587588" y="4029075"/>
                </a:cubicBez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7C1EC7-2E13-80DF-8969-71DEFD132096}"/>
              </a:ext>
            </a:extLst>
          </p:cNvPr>
          <p:cNvSpPr/>
          <p:nvPr userDrawn="1"/>
        </p:nvSpPr>
        <p:spPr>
          <a:xfrm>
            <a:off x="7104063" y="0"/>
            <a:ext cx="5087937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49500">
                <a:srgbClr val="000000">
                  <a:alpha val="25000"/>
                </a:srgbClr>
              </a:gs>
              <a:gs pos="100000">
                <a:schemeClr val="tx1">
                  <a:alpha val="47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IN">
              <a:solidFill>
                <a:schemeClr val="bg1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EBA3B9D-EFAF-C82D-5545-446352BE1A9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864" y="517645"/>
            <a:ext cx="1860650" cy="333729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D442F23D-816F-0119-390A-1A6DBC1ABCA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2496" y="485575"/>
            <a:ext cx="1323250" cy="39787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E0CFD6CD-0118-48FC-B0D7-AD8A79C320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2496" y="485575"/>
            <a:ext cx="1323250" cy="397870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C71A059-E6AB-BF30-242F-66896337C1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2514600"/>
            <a:ext cx="5616574" cy="1496862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36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Simple cover two or three line title lorem ipsum 36pt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ED14B45-4312-06A3-D350-EC19630AFC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4" y="4095818"/>
            <a:ext cx="5616574" cy="281703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Presentation subtitle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320E4DC-2086-A329-BD0C-91AEC4E784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438" y="4919303"/>
            <a:ext cx="5584522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90000"/>
              </a:lnSpc>
              <a:buNone/>
              <a:defRPr sz="16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Forename Surname  |  Month 00, 0000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67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ark Image - 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584845-2D0C-B166-A31E-DCE51E304B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9290"/>
          <a:stretch>
            <a:fillRect/>
          </a:stretch>
        </p:blipFill>
        <p:spPr>
          <a:xfrm>
            <a:off x="1" y="0"/>
            <a:ext cx="4151313" cy="6858000"/>
          </a:xfrm>
          <a:custGeom>
            <a:avLst/>
            <a:gdLst>
              <a:gd name="csX0" fmla="*/ 0 w 4151313"/>
              <a:gd name="csY0" fmla="*/ 0 h 6858000"/>
              <a:gd name="csX1" fmla="*/ 4151313 w 4151313"/>
              <a:gd name="csY1" fmla="*/ 0 h 6858000"/>
              <a:gd name="csX2" fmla="*/ 4151313 w 4151313"/>
              <a:gd name="csY2" fmla="*/ 6858000 h 6858000"/>
              <a:gd name="csX3" fmla="*/ 0 w 4151313"/>
              <a:gd name="csY3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151313" h="6858000">
                <a:moveTo>
                  <a:pt x="0" y="0"/>
                </a:moveTo>
                <a:lnTo>
                  <a:pt x="4151313" y="0"/>
                </a:lnTo>
                <a:lnTo>
                  <a:pt x="41513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72C509C-325E-8FBC-88FD-8F29EB5BDB8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4" y="6455269"/>
            <a:ext cx="2416810" cy="223520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6ABCF479-60C4-0DF6-96ED-879A861B2A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4" y="703134"/>
            <a:ext cx="2808286" cy="539751"/>
          </a:xfrm>
        </p:spPr>
        <p:txBody>
          <a:bodyPr tIns="0" anchor="t" anchorCtr="0"/>
          <a:lstStyle>
            <a:lvl1pPr marL="0" indent="0" algn="l">
              <a:lnSpc>
                <a:spcPct val="85000"/>
              </a:lnSpc>
              <a:buNone/>
              <a:defRPr sz="3600" spc="0" baseline="0">
                <a:solidFill>
                  <a:schemeClr val="accent2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1" y="4646538"/>
            <a:ext cx="4151313" cy="2211462"/>
          </a:xfrm>
          <a:prstGeom prst="rect">
            <a:avLst/>
          </a:prstGeom>
          <a:gradFill flip="none" rotWithShape="1">
            <a:gsLst>
              <a:gs pos="67958">
                <a:schemeClr val="bg1">
                  <a:alpha val="24000"/>
                </a:schemeClr>
              </a:gs>
              <a:gs pos="26000">
                <a:schemeClr val="bg1">
                  <a:alpha val="0"/>
                </a:schemeClr>
              </a:gs>
              <a:gs pos="100000">
                <a:schemeClr val="bg1">
                  <a:alpha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0E4BA98-EBD8-08EA-CCA2-6C45D7C1C34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4" y="6455269"/>
            <a:ext cx="2416810" cy="223520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5F146E2-DB15-48F6-29E8-B9804DA489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2650" y="728663"/>
            <a:ext cx="6948488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1 avenir pro 18pt</a:t>
            </a:r>
            <a:endParaRPr lang="en-GB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B08BB511-6597-E423-555A-39F8DD1DC0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2650" y="1042484"/>
            <a:ext cx="6948488" cy="246221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73B20E0-EB33-8C70-D781-20DA50CFE5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92650" y="1682526"/>
            <a:ext cx="6948488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2 avenir pro 18pt</a:t>
            </a:r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5B8AAD1-4687-1B39-255E-199957025F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92650" y="1996347"/>
            <a:ext cx="6948488" cy="246221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B57F8EE-B5C6-D1E9-B938-FA846A95A3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92650" y="2670530"/>
            <a:ext cx="6948488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3 avenir pro 18pt</a:t>
            </a:r>
            <a:endParaRPr lang="en-GB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43D18194-714A-0139-BEF1-024A05BD5E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2650" y="2984351"/>
            <a:ext cx="6948488" cy="246221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C676434-CB80-BDF2-2B39-FB7BF3F38B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92650" y="3658534"/>
            <a:ext cx="6948488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4 avenir pro 18pt</a:t>
            </a:r>
            <a:endParaRPr lang="en-GB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89CC10D-641F-B04F-0700-892522E43C3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92650" y="3972355"/>
            <a:ext cx="6948488" cy="246221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89E4E83C-B58B-739C-BA5C-2F66879D01E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92650" y="4646538"/>
            <a:ext cx="6948488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5 avenir pro 18pt</a:t>
            </a:r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0EA3012-BDC4-37C6-AFCC-E2240ED6C25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92650" y="4960359"/>
            <a:ext cx="6948488" cy="246221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BA97248-6851-416C-5B1A-60FBA5E7338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2650" y="5634542"/>
            <a:ext cx="6948488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6 avenir pro 18pt</a:t>
            </a:r>
            <a:endParaRPr lang="en-GB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1E862745-59C4-A59B-0A2A-B6446332F34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2650" y="5948363"/>
            <a:ext cx="6948488" cy="246221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2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852542-6179-1DB8-42D8-4BCA355971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594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sX0" fmla="*/ 0 w 12192000"/>
              <a:gd name="csY0" fmla="*/ 0 h 6858000"/>
              <a:gd name="csX1" fmla="*/ 12192000 w 12192000"/>
              <a:gd name="csY1" fmla="*/ 0 h 6858000"/>
              <a:gd name="csX2" fmla="*/ 12192000 w 12192000"/>
              <a:gd name="csY2" fmla="*/ 6858000 h 6858000"/>
              <a:gd name="csX3" fmla="*/ 0 w 12192000"/>
              <a:gd name="csY3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0BB0C6-EB58-C307-D686-8870FE83D3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3477" t="3349" r="33477" b="36245"/>
          <a:stretch>
            <a:fillRect/>
          </a:stretch>
        </p:blipFill>
        <p:spPr>
          <a:xfrm flipV="1">
            <a:off x="4081465" y="1042252"/>
            <a:ext cx="4029071" cy="4388122"/>
          </a:xfrm>
          <a:custGeom>
            <a:avLst/>
            <a:gdLst>
              <a:gd name="csX0" fmla="*/ 3475604 w 4029071"/>
              <a:gd name="csY0" fmla="*/ 2193719 h 4388122"/>
              <a:gd name="csX1" fmla="*/ 4029071 w 4029071"/>
              <a:gd name="csY1" fmla="*/ 1298501 h 4388122"/>
              <a:gd name="csX2" fmla="*/ 1756899 w 4029071"/>
              <a:gd name="csY2" fmla="*/ 0 h 4388122"/>
              <a:gd name="csX3" fmla="*/ 1247678 w 4029071"/>
              <a:gd name="csY3" fmla="*/ 920090 h 4388122"/>
              <a:gd name="csX4" fmla="*/ 3475604 w 4029071"/>
              <a:gd name="csY4" fmla="*/ 2193719 h 4388122"/>
              <a:gd name="csX5" fmla="*/ 718047 w 4029071"/>
              <a:gd name="csY5" fmla="*/ 3517433 h 4388122"/>
              <a:gd name="csX6" fmla="*/ 1247054 w 4029071"/>
              <a:gd name="csY6" fmla="*/ 3467463 h 4388122"/>
              <a:gd name="csX7" fmla="*/ 1141253 w 4029071"/>
              <a:gd name="csY7" fmla="*/ 3139894 h 4388122"/>
              <a:gd name="csX8" fmla="*/ 1247661 w 4029071"/>
              <a:gd name="csY8" fmla="*/ 920090 h 4388122"/>
              <a:gd name="csX9" fmla="*/ 186752 w 4029071"/>
              <a:gd name="csY9" fmla="*/ 895464 h 4388122"/>
              <a:gd name="csX10" fmla="*/ 187246 w 4029071"/>
              <a:gd name="csY10" fmla="*/ 3492030 h 4388122"/>
              <a:gd name="csX11" fmla="*/ 718047 w 4029071"/>
              <a:gd name="csY11" fmla="*/ 3517433 h 4388122"/>
              <a:gd name="csX12" fmla="*/ 1754228 w 4029071"/>
              <a:gd name="csY12" fmla="*/ 4388122 h 4388122"/>
              <a:gd name="csX13" fmla="*/ 4029051 w 4029071"/>
              <a:gd name="csY13" fmla="*/ 3088935 h 4388122"/>
              <a:gd name="csX14" fmla="*/ 3475604 w 4029071"/>
              <a:gd name="csY14" fmla="*/ 2193719 h 4388122"/>
              <a:gd name="csX15" fmla="*/ 1247054 w 4029071"/>
              <a:gd name="csY15" fmla="*/ 3467442 h 4388122"/>
              <a:gd name="csX16" fmla="*/ 1754228 w 4029071"/>
              <a:gd name="csY16" fmla="*/ 4388122 h 43881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029071" h="4388122">
                <a:moveTo>
                  <a:pt x="3475604" y="2193719"/>
                </a:moveTo>
                <a:cubicBezTo>
                  <a:pt x="3702639" y="1923156"/>
                  <a:pt x="3889050" y="1621634"/>
                  <a:pt x="4029071" y="1298501"/>
                </a:cubicBezTo>
                <a:cubicBezTo>
                  <a:pt x="3411601" y="661336"/>
                  <a:pt x="2623551" y="210978"/>
                  <a:pt x="1756899" y="0"/>
                </a:cubicBezTo>
                <a:cubicBezTo>
                  <a:pt x="1542983" y="280687"/>
                  <a:pt x="1371453" y="590625"/>
                  <a:pt x="1247678" y="920090"/>
                </a:cubicBezTo>
                <a:cubicBezTo>
                  <a:pt x="2120679" y="1067030"/>
                  <a:pt x="2911271" y="1518998"/>
                  <a:pt x="3475604" y="2193719"/>
                </a:cubicBezTo>
                <a:close/>
                <a:moveTo>
                  <a:pt x="718047" y="3517433"/>
                </a:moveTo>
                <a:cubicBezTo>
                  <a:pt x="895138" y="3513327"/>
                  <a:pt x="1071931" y="3496656"/>
                  <a:pt x="1247054" y="3467463"/>
                </a:cubicBezTo>
                <a:cubicBezTo>
                  <a:pt x="1207053" y="3360524"/>
                  <a:pt x="1171473" y="3251384"/>
                  <a:pt x="1141253" y="3139894"/>
                </a:cubicBezTo>
                <a:cubicBezTo>
                  <a:pt x="940796" y="2407183"/>
                  <a:pt x="978008" y="1630753"/>
                  <a:pt x="1247661" y="920090"/>
                </a:cubicBezTo>
                <a:cubicBezTo>
                  <a:pt x="897056" y="861567"/>
                  <a:pt x="539761" y="853283"/>
                  <a:pt x="186752" y="895464"/>
                </a:cubicBezTo>
                <a:cubicBezTo>
                  <a:pt x="-62408" y="1743476"/>
                  <a:pt x="-62256" y="2644114"/>
                  <a:pt x="187246" y="3492030"/>
                </a:cubicBezTo>
                <a:cubicBezTo>
                  <a:pt x="363563" y="3513084"/>
                  <a:pt x="540954" y="3521539"/>
                  <a:pt x="718047" y="3517433"/>
                </a:cubicBezTo>
                <a:close/>
                <a:moveTo>
                  <a:pt x="1754228" y="4388122"/>
                </a:moveTo>
                <a:cubicBezTo>
                  <a:pt x="2621901" y="4177407"/>
                  <a:pt x="3410956" y="3726765"/>
                  <a:pt x="4029051" y="3088935"/>
                </a:cubicBezTo>
                <a:cubicBezTo>
                  <a:pt x="3889031" y="2765783"/>
                  <a:pt x="3702639" y="2464283"/>
                  <a:pt x="3475604" y="2193719"/>
                </a:cubicBezTo>
                <a:cubicBezTo>
                  <a:pt x="2911138" y="2868591"/>
                  <a:pt x="2120281" y="3320615"/>
                  <a:pt x="1247054" y="3467442"/>
                </a:cubicBezTo>
                <a:cubicBezTo>
                  <a:pt x="1370165" y="3796985"/>
                  <a:pt x="1541012" y="4107112"/>
                  <a:pt x="1754228" y="4388122"/>
                </a:cubicBezTo>
                <a:close/>
              </a:path>
            </a:pathLst>
          </a:cu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5693152-BF5F-D9E2-E8CA-FDA244846E95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custGeom>
            <a:avLst/>
            <a:gdLst>
              <a:gd name="csX0" fmla="*/ 0 w 12192000"/>
              <a:gd name="csY0" fmla="*/ 0 h 6858000"/>
              <a:gd name="csX1" fmla="*/ 12192000 w 12192000"/>
              <a:gd name="csY1" fmla="*/ 0 h 6858000"/>
              <a:gd name="csX2" fmla="*/ 12192000 w 12192000"/>
              <a:gd name="csY2" fmla="*/ 549275 h 6858000"/>
              <a:gd name="csX3" fmla="*/ 12192000 w 12192000"/>
              <a:gd name="csY3" fmla="*/ 6308725 h 6858000"/>
              <a:gd name="csX4" fmla="*/ 12192000 w 12192000"/>
              <a:gd name="csY4" fmla="*/ 6858000 h 6858000"/>
              <a:gd name="csX5" fmla="*/ 0 w 12192000"/>
              <a:gd name="csY5" fmla="*/ 6858000 h 6858000"/>
              <a:gd name="csX6" fmla="*/ 0 w 12192000"/>
              <a:gd name="csY6" fmla="*/ 6308725 h 6858000"/>
              <a:gd name="csX7" fmla="*/ 0 w 12192000"/>
              <a:gd name="csY7" fmla="*/ 549275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49275"/>
                </a:lnTo>
                <a:lnTo>
                  <a:pt x="12192000" y="6308725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308725"/>
                </a:lnTo>
                <a:lnTo>
                  <a:pt x="0" y="549275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38000"/>
                </a:schemeClr>
              </a:gs>
              <a:gs pos="40000">
                <a:srgbClr val="000000">
                  <a:alpha val="0"/>
                </a:srgbClr>
              </a:gs>
              <a:gs pos="100000">
                <a:schemeClr val="tx1">
                  <a:alpha val="47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lvl="0"/>
            <a:r>
              <a:rPr lang="en-US">
                <a:solidFill>
                  <a:schemeClr val="bg1"/>
                </a:solidFill>
              </a:rPr>
              <a:t>z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12E4C23-2F3A-8753-E7A6-87E3167FAE3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475" y="517645"/>
            <a:ext cx="1860650" cy="33372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93D023D-68F3-CE97-920C-D1F747E755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82496" y="485575"/>
            <a:ext cx="1323250" cy="397870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A62EF8C-BFE6-4074-DD9F-9FB2D3ABFF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1482" y="2526668"/>
            <a:ext cx="5169036" cy="948620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7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err="1"/>
              <a:t>Thank</a:t>
            </a:r>
            <a:r>
              <a:rPr lang="fr-FR"/>
              <a:t> You</a:t>
            </a:r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0C381DE-B65A-95F1-5C06-5E0C594B45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9151" y="3751888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</a:t>
            </a:r>
            <a:endParaRPr lang="en-GB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3EA8742-66CE-6012-166B-CF928AD72E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9150" y="4018019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forename.surname@clarivate.com</a:t>
            </a:r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F1A19CF-B4B1-A8D9-F15F-71511B6E09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9151" y="4312687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+000 0000 0000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31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avenir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B7B87D-C20A-0E5B-ED37-D6B58C7D7D09}"/>
              </a:ext>
            </a:extLst>
          </p:cNvPr>
          <p:cNvGrpSpPr/>
          <p:nvPr userDrawn="1"/>
        </p:nvGrpSpPr>
        <p:grpSpPr>
          <a:xfrm>
            <a:off x="12337200" y="0"/>
            <a:ext cx="288000" cy="6858000"/>
            <a:chOff x="12337200" y="0"/>
            <a:chExt cx="288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DD8644-27C9-E8E4-4751-18BA66E62010}"/>
                </a:ext>
              </a:extLst>
            </p:cNvPr>
            <p:cNvSpPr/>
            <p:nvPr userDrawn="1"/>
          </p:nvSpPr>
          <p:spPr>
            <a:xfrm>
              <a:off x="12337200" y="0"/>
              <a:ext cx="288000" cy="288000"/>
            </a:xfrm>
            <a:prstGeom prst="rect">
              <a:avLst/>
            </a:prstGeom>
            <a:solidFill>
              <a:srgbClr val="FFFF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F131E8-62DE-35D4-233F-6CB06FC6B302}"/>
                </a:ext>
              </a:extLst>
            </p:cNvPr>
            <p:cNvSpPr/>
            <p:nvPr userDrawn="1"/>
          </p:nvSpPr>
          <p:spPr>
            <a:xfrm>
              <a:off x="12337200" y="438000"/>
              <a:ext cx="288000" cy="288000"/>
            </a:xfrm>
            <a:prstGeom prst="rect">
              <a:avLst/>
            </a:prstGeom>
            <a:solidFill>
              <a:schemeClr val="tx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C5496BE-3682-96FB-BB64-7D3C45E1AF43}"/>
                </a:ext>
              </a:extLst>
            </p:cNvPr>
            <p:cNvSpPr/>
            <p:nvPr userDrawn="1"/>
          </p:nvSpPr>
          <p:spPr>
            <a:xfrm>
              <a:off x="12337200" y="1314000"/>
              <a:ext cx="288000" cy="288000"/>
            </a:xfrm>
            <a:prstGeom prst="rect">
              <a:avLst/>
            </a:prstGeom>
            <a:solidFill>
              <a:srgbClr val="93FF9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E49F71-4EBF-2EFD-86CA-2476C727BC20}"/>
                </a:ext>
              </a:extLst>
            </p:cNvPr>
            <p:cNvSpPr/>
            <p:nvPr userDrawn="1"/>
          </p:nvSpPr>
          <p:spPr>
            <a:xfrm>
              <a:off x="12337200" y="1752000"/>
              <a:ext cx="288000" cy="288000"/>
            </a:xfrm>
            <a:prstGeom prst="rect">
              <a:avLst/>
            </a:prstGeom>
            <a:solidFill>
              <a:srgbClr val="B175E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64839F6-FFE9-AF1D-3BC2-5905C2297631}"/>
                </a:ext>
              </a:extLst>
            </p:cNvPr>
            <p:cNvSpPr/>
            <p:nvPr userDrawn="1"/>
          </p:nvSpPr>
          <p:spPr>
            <a:xfrm>
              <a:off x="12337200" y="2190000"/>
              <a:ext cx="288000" cy="288000"/>
            </a:xfrm>
            <a:prstGeom prst="rect">
              <a:avLst/>
            </a:prstGeom>
            <a:solidFill>
              <a:srgbClr val="F0FE4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B96D8FC-9927-769E-43CE-DDE825ED4D55}"/>
                </a:ext>
              </a:extLst>
            </p:cNvPr>
            <p:cNvSpPr/>
            <p:nvPr userDrawn="1"/>
          </p:nvSpPr>
          <p:spPr>
            <a:xfrm>
              <a:off x="12337200" y="2628000"/>
              <a:ext cx="288000" cy="288000"/>
            </a:xfrm>
            <a:prstGeom prst="rect">
              <a:avLst/>
            </a:prstGeom>
            <a:solidFill>
              <a:schemeClr val="bg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EE62C59-07C8-2BC2-F7AD-4917E550BCCD}"/>
                </a:ext>
              </a:extLst>
            </p:cNvPr>
            <p:cNvSpPr/>
            <p:nvPr userDrawn="1"/>
          </p:nvSpPr>
          <p:spPr>
            <a:xfrm>
              <a:off x="12337200" y="3942000"/>
              <a:ext cx="288000" cy="288000"/>
            </a:xfrm>
            <a:prstGeom prst="rect">
              <a:avLst/>
            </a:prstGeom>
            <a:solidFill>
              <a:srgbClr val="FAF5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B65CE1E-31DF-294E-0385-5634C00AAA19}"/>
                </a:ext>
              </a:extLst>
            </p:cNvPr>
            <p:cNvSpPr/>
            <p:nvPr userDrawn="1"/>
          </p:nvSpPr>
          <p:spPr>
            <a:xfrm>
              <a:off x="12337200" y="4380000"/>
              <a:ext cx="288000" cy="288000"/>
            </a:xfrm>
            <a:prstGeom prst="rect">
              <a:avLst/>
            </a:prstGeom>
            <a:solidFill>
              <a:srgbClr val="2A2B2D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FD4153-12EB-E60A-8E3F-E4700D52D398}"/>
                </a:ext>
              </a:extLst>
            </p:cNvPr>
            <p:cNvSpPr/>
            <p:nvPr userDrawn="1"/>
          </p:nvSpPr>
          <p:spPr>
            <a:xfrm>
              <a:off x="12337200" y="5256000"/>
              <a:ext cx="288000" cy="288000"/>
            </a:xfrm>
            <a:prstGeom prst="rect">
              <a:avLst/>
            </a:prstGeom>
            <a:solidFill>
              <a:srgbClr val="5F6368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68BC99C-D301-F420-053E-C5564C39D404}"/>
                </a:ext>
              </a:extLst>
            </p:cNvPr>
            <p:cNvSpPr/>
            <p:nvPr userDrawn="1"/>
          </p:nvSpPr>
          <p:spPr>
            <a:xfrm>
              <a:off x="12337200" y="5694000"/>
              <a:ext cx="288000" cy="288000"/>
            </a:xfrm>
            <a:prstGeom prst="rect">
              <a:avLst/>
            </a:prstGeom>
            <a:solidFill>
              <a:srgbClr val="BABCB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D8CB5F-F197-51F0-548C-0B1D37174F46}"/>
                </a:ext>
              </a:extLst>
            </p:cNvPr>
            <p:cNvSpPr/>
            <p:nvPr userDrawn="1"/>
          </p:nvSpPr>
          <p:spPr>
            <a:xfrm>
              <a:off x="12337200" y="6132000"/>
              <a:ext cx="288000" cy="288000"/>
            </a:xfrm>
            <a:prstGeom prst="rect">
              <a:avLst/>
            </a:prstGeom>
            <a:solidFill>
              <a:srgbClr val="DFE1E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9994C1A-2594-B1D9-D641-81CD9A7767C2}"/>
                </a:ext>
              </a:extLst>
            </p:cNvPr>
            <p:cNvSpPr/>
            <p:nvPr userDrawn="1"/>
          </p:nvSpPr>
          <p:spPr>
            <a:xfrm>
              <a:off x="12337200" y="6570000"/>
              <a:ext cx="288000" cy="288000"/>
            </a:xfrm>
            <a:prstGeom prst="rect">
              <a:avLst/>
            </a:prstGeom>
            <a:solidFill>
              <a:srgbClr val="F2F2F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74C1FA-09C9-C9B1-8651-106672B7B68D}"/>
              </a:ext>
            </a:extLst>
          </p:cNvPr>
          <p:cNvGrpSpPr/>
          <p:nvPr userDrawn="1"/>
        </p:nvGrpSpPr>
        <p:grpSpPr>
          <a:xfrm>
            <a:off x="349423" y="6075013"/>
            <a:ext cx="2546326" cy="619130"/>
            <a:chOff x="551442" y="5926155"/>
            <a:chExt cx="2546326" cy="619130"/>
          </a:xfrm>
        </p:grpSpPr>
        <p:grpSp>
          <p:nvGrpSpPr>
            <p:cNvPr id="61" name="Graphic 6">
              <a:extLst>
                <a:ext uri="{FF2B5EF4-FFF2-40B4-BE49-F238E27FC236}">
                  <a16:creationId xmlns:a16="http://schemas.microsoft.com/office/drawing/2014/main" id="{838DA004-63C6-D42C-9F40-8CF9B7993492}"/>
                </a:ext>
              </a:extLst>
            </p:cNvPr>
            <p:cNvGrpSpPr/>
            <p:nvPr/>
          </p:nvGrpSpPr>
          <p:grpSpPr>
            <a:xfrm>
              <a:off x="1240377" y="6417229"/>
              <a:ext cx="1166229" cy="128056"/>
              <a:chOff x="1240377" y="6417229"/>
              <a:chExt cx="1166229" cy="128056"/>
            </a:xfrm>
            <a:solidFill>
              <a:srgbClr val="231F20"/>
            </a:solidFill>
          </p:grpSpPr>
          <p:sp>
            <p:nvSpPr>
              <p:cNvPr id="88" name="Freeform 73">
                <a:extLst>
                  <a:ext uri="{FF2B5EF4-FFF2-40B4-BE49-F238E27FC236}">
                    <a16:creationId xmlns:a16="http://schemas.microsoft.com/office/drawing/2014/main" id="{49FEB2BD-41E2-8BDD-6F4E-512045101417}"/>
                  </a:ext>
                </a:extLst>
              </p:cNvPr>
              <p:cNvSpPr/>
              <p:nvPr/>
            </p:nvSpPr>
            <p:spPr>
              <a:xfrm>
                <a:off x="1240377" y="6419516"/>
                <a:ext cx="74890" cy="122911"/>
              </a:xfrm>
              <a:custGeom>
                <a:avLst/>
                <a:gdLst>
                  <a:gd name="connsiteX0" fmla="*/ 10862 w 74890"/>
                  <a:gd name="connsiteY0" fmla="*/ 122911 h 122911"/>
                  <a:gd name="connsiteX1" fmla="*/ 0 w 74890"/>
                  <a:gd name="connsiteY1" fmla="*/ 122911 h 122911"/>
                  <a:gd name="connsiteX2" fmla="*/ 0 w 74890"/>
                  <a:gd name="connsiteY2" fmla="*/ 0 h 122911"/>
                  <a:gd name="connsiteX3" fmla="*/ 32586 w 74890"/>
                  <a:gd name="connsiteY3" fmla="*/ 0 h 122911"/>
                  <a:gd name="connsiteX4" fmla="*/ 74890 w 74890"/>
                  <a:gd name="connsiteY4" fmla="*/ 37159 h 122911"/>
                  <a:gd name="connsiteX5" fmla="*/ 32586 w 74890"/>
                  <a:gd name="connsiteY5" fmla="*/ 74890 h 122911"/>
                  <a:gd name="connsiteX6" fmla="*/ 10862 w 74890"/>
                  <a:gd name="connsiteY6" fmla="*/ 74890 h 122911"/>
                  <a:gd name="connsiteX7" fmla="*/ 10862 w 74890"/>
                  <a:gd name="connsiteY7" fmla="*/ 122911 h 122911"/>
                  <a:gd name="connsiteX8" fmla="*/ 10862 w 74890"/>
                  <a:gd name="connsiteY8" fmla="*/ 9719 h 122911"/>
                  <a:gd name="connsiteX9" fmla="*/ 10862 w 74890"/>
                  <a:gd name="connsiteY9" fmla="*/ 65743 h 122911"/>
                  <a:gd name="connsiteX10" fmla="*/ 33729 w 74890"/>
                  <a:gd name="connsiteY10" fmla="*/ 65743 h 122911"/>
                  <a:gd name="connsiteX11" fmla="*/ 63457 w 74890"/>
                  <a:gd name="connsiteY11" fmla="*/ 37731 h 122911"/>
                  <a:gd name="connsiteX12" fmla="*/ 33729 w 74890"/>
                  <a:gd name="connsiteY12" fmla="*/ 10290 h 122911"/>
                  <a:gd name="connsiteX13" fmla="*/ 10862 w 74890"/>
                  <a:gd name="connsiteY13" fmla="*/ 10290 h 122911"/>
                  <a:gd name="connsiteX14" fmla="*/ 10862 w 74890"/>
                  <a:gd name="connsiteY14" fmla="*/ 9719 h 122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4890" h="122911">
                    <a:moveTo>
                      <a:pt x="10862" y="122911"/>
                    </a:moveTo>
                    <a:lnTo>
                      <a:pt x="0" y="122911"/>
                    </a:lnTo>
                    <a:lnTo>
                      <a:pt x="0" y="0"/>
                    </a:lnTo>
                    <a:lnTo>
                      <a:pt x="32586" y="0"/>
                    </a:lnTo>
                    <a:cubicBezTo>
                      <a:pt x="60598" y="0"/>
                      <a:pt x="74890" y="16579"/>
                      <a:pt x="74890" y="37159"/>
                    </a:cubicBezTo>
                    <a:cubicBezTo>
                      <a:pt x="74890" y="57740"/>
                      <a:pt x="61170" y="74890"/>
                      <a:pt x="32586" y="74890"/>
                    </a:cubicBezTo>
                    <a:lnTo>
                      <a:pt x="10862" y="74890"/>
                    </a:lnTo>
                    <a:lnTo>
                      <a:pt x="10862" y="122911"/>
                    </a:lnTo>
                    <a:close/>
                    <a:moveTo>
                      <a:pt x="10862" y="9719"/>
                    </a:moveTo>
                    <a:lnTo>
                      <a:pt x="10862" y="65743"/>
                    </a:lnTo>
                    <a:lnTo>
                      <a:pt x="33729" y="65743"/>
                    </a:lnTo>
                    <a:cubicBezTo>
                      <a:pt x="49736" y="65743"/>
                      <a:pt x="63457" y="56025"/>
                      <a:pt x="63457" y="37731"/>
                    </a:cubicBezTo>
                    <a:cubicBezTo>
                      <a:pt x="63457" y="19437"/>
                      <a:pt x="49736" y="10290"/>
                      <a:pt x="33729" y="10290"/>
                    </a:cubicBezTo>
                    <a:lnTo>
                      <a:pt x="10862" y="10290"/>
                    </a:lnTo>
                    <a:lnTo>
                      <a:pt x="10862" y="9719"/>
                    </a:lnTo>
                    <a:close/>
                  </a:path>
                </a:pathLst>
              </a:custGeom>
              <a:solidFill>
                <a:srgbClr val="231F2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74">
                <a:extLst>
                  <a:ext uri="{FF2B5EF4-FFF2-40B4-BE49-F238E27FC236}">
                    <a16:creationId xmlns:a16="http://schemas.microsoft.com/office/drawing/2014/main" id="{48A8EBFB-366E-0279-E73D-FEB461E50101}"/>
                  </a:ext>
                </a:extLst>
              </p:cNvPr>
              <p:cNvSpPr/>
              <p:nvPr/>
            </p:nvSpPr>
            <p:spPr>
              <a:xfrm>
                <a:off x="1322699" y="6463536"/>
                <a:ext cx="62884" cy="81750"/>
              </a:xfrm>
              <a:custGeom>
                <a:avLst/>
                <a:gdLst>
                  <a:gd name="connsiteX0" fmla="*/ 52595 w 62884"/>
                  <a:gd name="connsiteY0" fmla="*/ 25726 h 81750"/>
                  <a:gd name="connsiteX1" fmla="*/ 33158 w 62884"/>
                  <a:gd name="connsiteY1" fmla="*/ 9147 h 81750"/>
                  <a:gd name="connsiteX2" fmla="*/ 9147 w 62884"/>
                  <a:gd name="connsiteY2" fmla="*/ 17722 h 81750"/>
                  <a:gd name="connsiteX3" fmla="*/ 4002 w 62884"/>
                  <a:gd name="connsiteY3" fmla="*/ 9719 h 81750"/>
                  <a:gd name="connsiteX4" fmla="*/ 33729 w 62884"/>
                  <a:gd name="connsiteY4" fmla="*/ 0 h 81750"/>
                  <a:gd name="connsiteX5" fmla="*/ 62885 w 62884"/>
                  <a:gd name="connsiteY5" fmla="*/ 26297 h 81750"/>
                  <a:gd name="connsiteX6" fmla="*/ 62885 w 62884"/>
                  <a:gd name="connsiteY6" fmla="*/ 79464 h 81750"/>
                  <a:gd name="connsiteX7" fmla="*/ 52023 w 62884"/>
                  <a:gd name="connsiteY7" fmla="*/ 79464 h 81750"/>
                  <a:gd name="connsiteX8" fmla="*/ 52023 w 62884"/>
                  <a:gd name="connsiteY8" fmla="*/ 69745 h 81750"/>
                  <a:gd name="connsiteX9" fmla="*/ 28012 w 62884"/>
                  <a:gd name="connsiteY9" fmla="*/ 81750 h 81750"/>
                  <a:gd name="connsiteX10" fmla="*/ 0 w 62884"/>
                  <a:gd name="connsiteY10" fmla="*/ 58311 h 81750"/>
                  <a:gd name="connsiteX11" fmla="*/ 26297 w 62884"/>
                  <a:gd name="connsiteY11" fmla="*/ 35444 h 81750"/>
                  <a:gd name="connsiteX12" fmla="*/ 44591 w 62884"/>
                  <a:gd name="connsiteY12" fmla="*/ 35444 h 81750"/>
                  <a:gd name="connsiteX13" fmla="*/ 52023 w 62884"/>
                  <a:gd name="connsiteY13" fmla="*/ 28584 h 81750"/>
                  <a:gd name="connsiteX14" fmla="*/ 52595 w 62884"/>
                  <a:gd name="connsiteY14" fmla="*/ 25726 h 81750"/>
                  <a:gd name="connsiteX15" fmla="*/ 52595 w 62884"/>
                  <a:gd name="connsiteY15" fmla="*/ 25726 h 81750"/>
                  <a:gd name="connsiteX16" fmla="*/ 52595 w 62884"/>
                  <a:gd name="connsiteY16" fmla="*/ 51451 h 81750"/>
                  <a:gd name="connsiteX17" fmla="*/ 52595 w 62884"/>
                  <a:gd name="connsiteY17" fmla="*/ 40589 h 81750"/>
                  <a:gd name="connsiteX18" fmla="*/ 42304 w 62884"/>
                  <a:gd name="connsiteY18" fmla="*/ 43448 h 81750"/>
                  <a:gd name="connsiteX19" fmla="*/ 28012 w 62884"/>
                  <a:gd name="connsiteY19" fmla="*/ 43448 h 81750"/>
                  <a:gd name="connsiteX20" fmla="*/ 11434 w 62884"/>
                  <a:gd name="connsiteY20" fmla="*/ 57168 h 81750"/>
                  <a:gd name="connsiteX21" fmla="*/ 29727 w 62884"/>
                  <a:gd name="connsiteY21" fmla="*/ 72032 h 81750"/>
                  <a:gd name="connsiteX22" fmla="*/ 52595 w 62884"/>
                  <a:gd name="connsiteY22" fmla="*/ 51451 h 81750"/>
                  <a:gd name="connsiteX23" fmla="*/ 52595 w 62884"/>
                  <a:gd name="connsiteY23" fmla="*/ 51451 h 8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2884" h="81750">
                    <a:moveTo>
                      <a:pt x="52595" y="25726"/>
                    </a:moveTo>
                    <a:cubicBezTo>
                      <a:pt x="52595" y="13720"/>
                      <a:pt x="43448" y="9147"/>
                      <a:pt x="33158" y="9147"/>
                    </a:cubicBezTo>
                    <a:cubicBezTo>
                      <a:pt x="23439" y="9147"/>
                      <a:pt x="16007" y="13149"/>
                      <a:pt x="9147" y="17722"/>
                    </a:cubicBezTo>
                    <a:lnTo>
                      <a:pt x="4002" y="9719"/>
                    </a:lnTo>
                    <a:cubicBezTo>
                      <a:pt x="9147" y="5717"/>
                      <a:pt x="20009" y="0"/>
                      <a:pt x="33729" y="0"/>
                    </a:cubicBezTo>
                    <a:cubicBezTo>
                      <a:pt x="52023" y="0"/>
                      <a:pt x="62885" y="10290"/>
                      <a:pt x="62885" y="26297"/>
                    </a:cubicBezTo>
                    <a:lnTo>
                      <a:pt x="62885" y="79464"/>
                    </a:lnTo>
                    <a:lnTo>
                      <a:pt x="52023" y="79464"/>
                    </a:lnTo>
                    <a:lnTo>
                      <a:pt x="52023" y="69745"/>
                    </a:lnTo>
                    <a:cubicBezTo>
                      <a:pt x="47450" y="77749"/>
                      <a:pt x="37159" y="81750"/>
                      <a:pt x="28012" y="81750"/>
                    </a:cubicBezTo>
                    <a:cubicBezTo>
                      <a:pt x="11434" y="81750"/>
                      <a:pt x="0" y="72032"/>
                      <a:pt x="0" y="58311"/>
                    </a:cubicBezTo>
                    <a:cubicBezTo>
                      <a:pt x="0" y="44591"/>
                      <a:pt x="10290" y="35444"/>
                      <a:pt x="26297" y="35444"/>
                    </a:cubicBezTo>
                    <a:lnTo>
                      <a:pt x="44591" y="35444"/>
                    </a:lnTo>
                    <a:cubicBezTo>
                      <a:pt x="49736" y="35444"/>
                      <a:pt x="52023" y="32586"/>
                      <a:pt x="52023" y="28584"/>
                    </a:cubicBezTo>
                    <a:lnTo>
                      <a:pt x="52595" y="25726"/>
                    </a:lnTo>
                    <a:lnTo>
                      <a:pt x="52595" y="25726"/>
                    </a:lnTo>
                    <a:close/>
                    <a:moveTo>
                      <a:pt x="52595" y="51451"/>
                    </a:moveTo>
                    <a:lnTo>
                      <a:pt x="52595" y="40589"/>
                    </a:lnTo>
                    <a:cubicBezTo>
                      <a:pt x="50880" y="42876"/>
                      <a:pt x="46878" y="43448"/>
                      <a:pt x="42304" y="43448"/>
                    </a:cubicBezTo>
                    <a:lnTo>
                      <a:pt x="28012" y="43448"/>
                    </a:lnTo>
                    <a:cubicBezTo>
                      <a:pt x="16579" y="43448"/>
                      <a:pt x="11434" y="49165"/>
                      <a:pt x="11434" y="57168"/>
                    </a:cubicBezTo>
                    <a:cubicBezTo>
                      <a:pt x="11434" y="64028"/>
                      <a:pt x="16579" y="72032"/>
                      <a:pt x="29727" y="72032"/>
                    </a:cubicBezTo>
                    <a:cubicBezTo>
                      <a:pt x="41733" y="72032"/>
                      <a:pt x="52595" y="65743"/>
                      <a:pt x="52595" y="51451"/>
                    </a:cubicBezTo>
                    <a:lnTo>
                      <a:pt x="52595" y="51451"/>
                    </a:lnTo>
                    <a:close/>
                  </a:path>
                </a:pathLst>
              </a:custGeom>
              <a:solidFill>
                <a:srgbClr val="231F2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75">
                <a:extLst>
                  <a:ext uri="{FF2B5EF4-FFF2-40B4-BE49-F238E27FC236}">
                    <a16:creationId xmlns:a16="http://schemas.microsoft.com/office/drawing/2014/main" id="{9036C778-5841-FB4C-A704-0551975664A8}"/>
                  </a:ext>
                </a:extLst>
              </p:cNvPr>
              <p:cNvSpPr/>
              <p:nvPr/>
            </p:nvSpPr>
            <p:spPr>
              <a:xfrm>
                <a:off x="1410166" y="6463536"/>
                <a:ext cx="39445" cy="78891"/>
              </a:xfrm>
              <a:custGeom>
                <a:avLst/>
                <a:gdLst>
                  <a:gd name="connsiteX0" fmla="*/ 38874 w 39445"/>
                  <a:gd name="connsiteY0" fmla="*/ 10862 h 78891"/>
                  <a:gd name="connsiteX1" fmla="*/ 33729 w 39445"/>
                  <a:gd name="connsiteY1" fmla="*/ 10862 h 78891"/>
                  <a:gd name="connsiteX2" fmla="*/ 10290 w 39445"/>
                  <a:gd name="connsiteY2" fmla="*/ 35444 h 78891"/>
                  <a:gd name="connsiteX3" fmla="*/ 10290 w 39445"/>
                  <a:gd name="connsiteY3" fmla="*/ 78892 h 78891"/>
                  <a:gd name="connsiteX4" fmla="*/ 0 w 39445"/>
                  <a:gd name="connsiteY4" fmla="*/ 78892 h 78891"/>
                  <a:gd name="connsiteX5" fmla="*/ 0 w 39445"/>
                  <a:gd name="connsiteY5" fmla="*/ 1715 h 78891"/>
                  <a:gd name="connsiteX6" fmla="*/ 10290 w 39445"/>
                  <a:gd name="connsiteY6" fmla="*/ 1715 h 78891"/>
                  <a:gd name="connsiteX7" fmla="*/ 10290 w 39445"/>
                  <a:gd name="connsiteY7" fmla="*/ 14864 h 78891"/>
                  <a:gd name="connsiteX8" fmla="*/ 33729 w 39445"/>
                  <a:gd name="connsiteY8" fmla="*/ 0 h 78891"/>
                  <a:gd name="connsiteX9" fmla="*/ 39446 w 39445"/>
                  <a:gd name="connsiteY9" fmla="*/ 572 h 78891"/>
                  <a:gd name="connsiteX10" fmla="*/ 39446 w 39445"/>
                  <a:gd name="connsiteY10" fmla="*/ 10862 h 78891"/>
                  <a:gd name="connsiteX11" fmla="*/ 38874 w 39445"/>
                  <a:gd name="connsiteY11" fmla="*/ 10862 h 78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445" h="78891">
                    <a:moveTo>
                      <a:pt x="38874" y="10862"/>
                    </a:moveTo>
                    <a:lnTo>
                      <a:pt x="33729" y="10862"/>
                    </a:lnTo>
                    <a:cubicBezTo>
                      <a:pt x="20009" y="10862"/>
                      <a:pt x="10290" y="17150"/>
                      <a:pt x="10290" y="35444"/>
                    </a:cubicBezTo>
                    <a:lnTo>
                      <a:pt x="10290" y="78892"/>
                    </a:lnTo>
                    <a:lnTo>
                      <a:pt x="0" y="78892"/>
                    </a:lnTo>
                    <a:lnTo>
                      <a:pt x="0" y="1715"/>
                    </a:lnTo>
                    <a:lnTo>
                      <a:pt x="10290" y="1715"/>
                    </a:lnTo>
                    <a:lnTo>
                      <a:pt x="10290" y="14864"/>
                    </a:lnTo>
                    <a:cubicBezTo>
                      <a:pt x="14864" y="4573"/>
                      <a:pt x="24011" y="0"/>
                      <a:pt x="33729" y="0"/>
                    </a:cubicBezTo>
                    <a:cubicBezTo>
                      <a:pt x="35444" y="0"/>
                      <a:pt x="37159" y="0"/>
                      <a:pt x="39446" y="572"/>
                    </a:cubicBezTo>
                    <a:lnTo>
                      <a:pt x="39446" y="10862"/>
                    </a:lnTo>
                    <a:lnTo>
                      <a:pt x="38874" y="10862"/>
                    </a:lnTo>
                    <a:close/>
                  </a:path>
                </a:pathLst>
              </a:custGeom>
              <a:solidFill>
                <a:srgbClr val="231F2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76">
                <a:extLst>
                  <a:ext uri="{FF2B5EF4-FFF2-40B4-BE49-F238E27FC236}">
                    <a16:creationId xmlns:a16="http://schemas.microsoft.com/office/drawing/2014/main" id="{9DD8EEF5-E4F4-0986-FDAC-84FD610765F3}"/>
                  </a:ext>
                </a:extLst>
              </p:cNvPr>
              <p:cNvSpPr/>
              <p:nvPr/>
            </p:nvSpPr>
            <p:spPr>
              <a:xfrm>
                <a:off x="1456472" y="6432665"/>
                <a:ext cx="42876" cy="110906"/>
              </a:xfrm>
              <a:custGeom>
                <a:avLst/>
                <a:gdLst>
                  <a:gd name="connsiteX0" fmla="*/ 24011 w 42876"/>
                  <a:gd name="connsiteY0" fmla="*/ 0 h 110906"/>
                  <a:gd name="connsiteX1" fmla="*/ 24011 w 42876"/>
                  <a:gd name="connsiteY1" fmla="*/ 32586 h 110906"/>
                  <a:gd name="connsiteX2" fmla="*/ 42876 w 42876"/>
                  <a:gd name="connsiteY2" fmla="*/ 32586 h 110906"/>
                  <a:gd name="connsiteX3" fmla="*/ 42876 w 42876"/>
                  <a:gd name="connsiteY3" fmla="*/ 41733 h 110906"/>
                  <a:gd name="connsiteX4" fmla="*/ 24011 w 42876"/>
                  <a:gd name="connsiteY4" fmla="*/ 41733 h 110906"/>
                  <a:gd name="connsiteX5" fmla="*/ 24011 w 42876"/>
                  <a:gd name="connsiteY5" fmla="*/ 94327 h 110906"/>
                  <a:gd name="connsiteX6" fmla="*/ 34873 w 42876"/>
                  <a:gd name="connsiteY6" fmla="*/ 101759 h 110906"/>
                  <a:gd name="connsiteX7" fmla="*/ 42876 w 42876"/>
                  <a:gd name="connsiteY7" fmla="*/ 101188 h 110906"/>
                  <a:gd name="connsiteX8" fmla="*/ 42876 w 42876"/>
                  <a:gd name="connsiteY8" fmla="*/ 110334 h 110906"/>
                  <a:gd name="connsiteX9" fmla="*/ 30871 w 42876"/>
                  <a:gd name="connsiteY9" fmla="*/ 110906 h 110906"/>
                  <a:gd name="connsiteX10" fmla="*/ 13149 w 42876"/>
                  <a:gd name="connsiteY10" fmla="*/ 94327 h 110906"/>
                  <a:gd name="connsiteX11" fmla="*/ 13149 w 42876"/>
                  <a:gd name="connsiteY11" fmla="*/ 41733 h 110906"/>
                  <a:gd name="connsiteX12" fmla="*/ 0 w 42876"/>
                  <a:gd name="connsiteY12" fmla="*/ 41733 h 110906"/>
                  <a:gd name="connsiteX13" fmla="*/ 0 w 42876"/>
                  <a:gd name="connsiteY13" fmla="*/ 32586 h 110906"/>
                  <a:gd name="connsiteX14" fmla="*/ 13149 w 42876"/>
                  <a:gd name="connsiteY14" fmla="*/ 32586 h 110906"/>
                  <a:gd name="connsiteX15" fmla="*/ 13149 w 42876"/>
                  <a:gd name="connsiteY15" fmla="*/ 0 h 110906"/>
                  <a:gd name="connsiteX16" fmla="*/ 24011 w 42876"/>
                  <a:gd name="connsiteY16" fmla="*/ 0 h 110906"/>
                  <a:gd name="connsiteX17" fmla="*/ 24011 w 42876"/>
                  <a:gd name="connsiteY17" fmla="*/ 0 h 11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876" h="110906">
                    <a:moveTo>
                      <a:pt x="24011" y="0"/>
                    </a:moveTo>
                    <a:lnTo>
                      <a:pt x="24011" y="32586"/>
                    </a:lnTo>
                    <a:lnTo>
                      <a:pt x="42876" y="32586"/>
                    </a:lnTo>
                    <a:lnTo>
                      <a:pt x="42876" y="41733"/>
                    </a:lnTo>
                    <a:lnTo>
                      <a:pt x="24011" y="41733"/>
                    </a:lnTo>
                    <a:lnTo>
                      <a:pt x="24011" y="94327"/>
                    </a:lnTo>
                    <a:cubicBezTo>
                      <a:pt x="24011" y="101759"/>
                      <a:pt x="29156" y="101759"/>
                      <a:pt x="34873" y="101759"/>
                    </a:cubicBezTo>
                    <a:cubicBezTo>
                      <a:pt x="40018" y="101759"/>
                      <a:pt x="42876" y="101188"/>
                      <a:pt x="42876" y="101188"/>
                    </a:cubicBezTo>
                    <a:lnTo>
                      <a:pt x="42876" y="110334"/>
                    </a:lnTo>
                    <a:cubicBezTo>
                      <a:pt x="42876" y="110334"/>
                      <a:pt x="37159" y="110906"/>
                      <a:pt x="30871" y="110906"/>
                    </a:cubicBezTo>
                    <a:cubicBezTo>
                      <a:pt x="22867" y="110906"/>
                      <a:pt x="13149" y="108619"/>
                      <a:pt x="13149" y="94327"/>
                    </a:cubicBezTo>
                    <a:lnTo>
                      <a:pt x="13149" y="41733"/>
                    </a:lnTo>
                    <a:lnTo>
                      <a:pt x="0" y="41733"/>
                    </a:lnTo>
                    <a:lnTo>
                      <a:pt x="0" y="32586"/>
                    </a:lnTo>
                    <a:lnTo>
                      <a:pt x="13149" y="32586"/>
                    </a:lnTo>
                    <a:lnTo>
                      <a:pt x="13149" y="0"/>
                    </a:lnTo>
                    <a:lnTo>
                      <a:pt x="24011" y="0"/>
                    </a:lnTo>
                    <a:lnTo>
                      <a:pt x="24011" y="0"/>
                    </a:lnTo>
                    <a:close/>
                  </a:path>
                </a:pathLst>
              </a:custGeom>
              <a:solidFill>
                <a:srgbClr val="231F2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77">
                <a:extLst>
                  <a:ext uri="{FF2B5EF4-FFF2-40B4-BE49-F238E27FC236}">
                    <a16:creationId xmlns:a16="http://schemas.microsoft.com/office/drawing/2014/main" id="{FF92EC92-CF85-1083-B3AB-3B5FFA8646C6}"/>
                  </a:ext>
                </a:extLst>
              </p:cNvPr>
              <p:cNvSpPr/>
              <p:nvPr/>
            </p:nvSpPr>
            <p:spPr>
              <a:xfrm>
                <a:off x="1545654" y="6462964"/>
                <a:ext cx="80035" cy="81178"/>
              </a:xfrm>
              <a:custGeom>
                <a:avLst/>
                <a:gdLst>
                  <a:gd name="connsiteX0" fmla="*/ 40018 w 80035"/>
                  <a:gd name="connsiteY0" fmla="*/ 0 h 81178"/>
                  <a:gd name="connsiteX1" fmla="*/ 80035 w 80035"/>
                  <a:gd name="connsiteY1" fmla="*/ 40589 h 81178"/>
                  <a:gd name="connsiteX2" fmla="*/ 40018 w 80035"/>
                  <a:gd name="connsiteY2" fmla="*/ 81179 h 81178"/>
                  <a:gd name="connsiteX3" fmla="*/ 0 w 80035"/>
                  <a:gd name="connsiteY3" fmla="*/ 40589 h 81178"/>
                  <a:gd name="connsiteX4" fmla="*/ 40018 w 80035"/>
                  <a:gd name="connsiteY4" fmla="*/ 0 h 81178"/>
                  <a:gd name="connsiteX5" fmla="*/ 40018 w 80035"/>
                  <a:gd name="connsiteY5" fmla="*/ 9719 h 81178"/>
                  <a:gd name="connsiteX6" fmla="*/ 10862 w 80035"/>
                  <a:gd name="connsiteY6" fmla="*/ 41161 h 81178"/>
                  <a:gd name="connsiteX7" fmla="*/ 40018 w 80035"/>
                  <a:gd name="connsiteY7" fmla="*/ 72604 h 81178"/>
                  <a:gd name="connsiteX8" fmla="*/ 69173 w 80035"/>
                  <a:gd name="connsiteY8" fmla="*/ 41161 h 81178"/>
                  <a:gd name="connsiteX9" fmla="*/ 40018 w 80035"/>
                  <a:gd name="connsiteY9" fmla="*/ 9719 h 8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035" h="81178">
                    <a:moveTo>
                      <a:pt x="40018" y="0"/>
                    </a:moveTo>
                    <a:cubicBezTo>
                      <a:pt x="62313" y="0"/>
                      <a:pt x="80035" y="17150"/>
                      <a:pt x="80035" y="40589"/>
                    </a:cubicBezTo>
                    <a:cubicBezTo>
                      <a:pt x="80035" y="64028"/>
                      <a:pt x="62313" y="81179"/>
                      <a:pt x="40018" y="81179"/>
                    </a:cubicBezTo>
                    <a:cubicBezTo>
                      <a:pt x="17722" y="81179"/>
                      <a:pt x="0" y="64028"/>
                      <a:pt x="0" y="40589"/>
                    </a:cubicBezTo>
                    <a:cubicBezTo>
                      <a:pt x="0" y="17150"/>
                      <a:pt x="17722" y="0"/>
                      <a:pt x="40018" y="0"/>
                    </a:cubicBezTo>
                    <a:close/>
                    <a:moveTo>
                      <a:pt x="40018" y="9719"/>
                    </a:moveTo>
                    <a:cubicBezTo>
                      <a:pt x="22867" y="9719"/>
                      <a:pt x="10862" y="23439"/>
                      <a:pt x="10862" y="41161"/>
                    </a:cubicBezTo>
                    <a:cubicBezTo>
                      <a:pt x="10862" y="58883"/>
                      <a:pt x="22867" y="72604"/>
                      <a:pt x="40018" y="72604"/>
                    </a:cubicBezTo>
                    <a:cubicBezTo>
                      <a:pt x="57168" y="72604"/>
                      <a:pt x="69173" y="58883"/>
                      <a:pt x="69173" y="41161"/>
                    </a:cubicBezTo>
                    <a:cubicBezTo>
                      <a:pt x="69173" y="23439"/>
                      <a:pt x="57168" y="9719"/>
                      <a:pt x="40018" y="9719"/>
                    </a:cubicBezTo>
                    <a:close/>
                  </a:path>
                </a:pathLst>
              </a:custGeom>
              <a:solidFill>
                <a:srgbClr val="231F2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78">
                <a:extLst>
                  <a:ext uri="{FF2B5EF4-FFF2-40B4-BE49-F238E27FC236}">
                    <a16:creationId xmlns:a16="http://schemas.microsoft.com/office/drawing/2014/main" id="{FEB1BA2E-021C-3DB0-00A8-311AC3D32B36}"/>
                  </a:ext>
                </a:extLst>
              </p:cNvPr>
              <p:cNvSpPr/>
              <p:nvPr/>
            </p:nvSpPr>
            <p:spPr>
              <a:xfrm>
                <a:off x="1635408" y="6418944"/>
                <a:ext cx="41732" cy="123483"/>
              </a:xfrm>
              <a:custGeom>
                <a:avLst/>
                <a:gdLst>
                  <a:gd name="connsiteX0" fmla="*/ 13720 w 41732"/>
                  <a:gd name="connsiteY0" fmla="*/ 18294 h 123483"/>
                  <a:gd name="connsiteX1" fmla="*/ 31442 w 41732"/>
                  <a:gd name="connsiteY1" fmla="*/ 0 h 123483"/>
                  <a:gd name="connsiteX2" fmla="*/ 41733 w 41732"/>
                  <a:gd name="connsiteY2" fmla="*/ 572 h 123483"/>
                  <a:gd name="connsiteX3" fmla="*/ 41733 w 41732"/>
                  <a:gd name="connsiteY3" fmla="*/ 9719 h 123483"/>
                  <a:gd name="connsiteX4" fmla="*/ 33729 w 41732"/>
                  <a:gd name="connsiteY4" fmla="*/ 9147 h 123483"/>
                  <a:gd name="connsiteX5" fmla="*/ 24011 w 41732"/>
                  <a:gd name="connsiteY5" fmla="*/ 19437 h 123483"/>
                  <a:gd name="connsiteX6" fmla="*/ 24011 w 41732"/>
                  <a:gd name="connsiteY6" fmla="*/ 45734 h 123483"/>
                  <a:gd name="connsiteX7" fmla="*/ 40018 w 41732"/>
                  <a:gd name="connsiteY7" fmla="*/ 45734 h 123483"/>
                  <a:gd name="connsiteX8" fmla="*/ 40018 w 41732"/>
                  <a:gd name="connsiteY8" fmla="*/ 54881 h 123483"/>
                  <a:gd name="connsiteX9" fmla="*/ 24011 w 41732"/>
                  <a:gd name="connsiteY9" fmla="*/ 54881 h 123483"/>
                  <a:gd name="connsiteX10" fmla="*/ 24011 w 41732"/>
                  <a:gd name="connsiteY10" fmla="*/ 123483 h 123483"/>
                  <a:gd name="connsiteX11" fmla="*/ 13149 w 41732"/>
                  <a:gd name="connsiteY11" fmla="*/ 123483 h 123483"/>
                  <a:gd name="connsiteX12" fmla="*/ 13149 w 41732"/>
                  <a:gd name="connsiteY12" fmla="*/ 54881 h 123483"/>
                  <a:gd name="connsiteX13" fmla="*/ 0 w 41732"/>
                  <a:gd name="connsiteY13" fmla="*/ 54881 h 123483"/>
                  <a:gd name="connsiteX14" fmla="*/ 0 w 41732"/>
                  <a:gd name="connsiteY14" fmla="*/ 45734 h 123483"/>
                  <a:gd name="connsiteX15" fmla="*/ 13149 w 41732"/>
                  <a:gd name="connsiteY15" fmla="*/ 45734 h 123483"/>
                  <a:gd name="connsiteX16" fmla="*/ 13720 w 41732"/>
                  <a:gd name="connsiteY16" fmla="*/ 18294 h 123483"/>
                  <a:gd name="connsiteX17" fmla="*/ 13720 w 41732"/>
                  <a:gd name="connsiteY17" fmla="*/ 18294 h 12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732" h="123483">
                    <a:moveTo>
                      <a:pt x="13720" y="18294"/>
                    </a:moveTo>
                    <a:cubicBezTo>
                      <a:pt x="13720" y="4002"/>
                      <a:pt x="22867" y="0"/>
                      <a:pt x="31442" y="0"/>
                    </a:cubicBezTo>
                    <a:cubicBezTo>
                      <a:pt x="37159" y="0"/>
                      <a:pt x="41733" y="572"/>
                      <a:pt x="41733" y="572"/>
                    </a:cubicBezTo>
                    <a:lnTo>
                      <a:pt x="41733" y="9719"/>
                    </a:lnTo>
                    <a:cubicBezTo>
                      <a:pt x="41733" y="9719"/>
                      <a:pt x="36588" y="9147"/>
                      <a:pt x="33729" y="9147"/>
                    </a:cubicBezTo>
                    <a:cubicBezTo>
                      <a:pt x="26869" y="9147"/>
                      <a:pt x="24011" y="12005"/>
                      <a:pt x="24011" y="19437"/>
                    </a:cubicBezTo>
                    <a:lnTo>
                      <a:pt x="24011" y="45734"/>
                    </a:lnTo>
                    <a:lnTo>
                      <a:pt x="40018" y="45734"/>
                    </a:lnTo>
                    <a:lnTo>
                      <a:pt x="40018" y="54881"/>
                    </a:lnTo>
                    <a:lnTo>
                      <a:pt x="24011" y="54881"/>
                    </a:lnTo>
                    <a:lnTo>
                      <a:pt x="24011" y="123483"/>
                    </a:lnTo>
                    <a:lnTo>
                      <a:pt x="13149" y="123483"/>
                    </a:lnTo>
                    <a:lnTo>
                      <a:pt x="13149" y="54881"/>
                    </a:lnTo>
                    <a:lnTo>
                      <a:pt x="0" y="54881"/>
                    </a:lnTo>
                    <a:lnTo>
                      <a:pt x="0" y="45734"/>
                    </a:lnTo>
                    <a:lnTo>
                      <a:pt x="13149" y="45734"/>
                    </a:lnTo>
                    <a:lnTo>
                      <a:pt x="13720" y="18294"/>
                    </a:lnTo>
                    <a:lnTo>
                      <a:pt x="13720" y="18294"/>
                    </a:lnTo>
                    <a:close/>
                  </a:path>
                </a:pathLst>
              </a:custGeom>
              <a:solidFill>
                <a:srgbClr val="231F2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79">
                <a:extLst>
                  <a:ext uri="{FF2B5EF4-FFF2-40B4-BE49-F238E27FC236}">
                    <a16:creationId xmlns:a16="http://schemas.microsoft.com/office/drawing/2014/main" id="{28B0F36B-5DFB-2DD3-667A-AD6E8D9AC59B}"/>
                  </a:ext>
                </a:extLst>
              </p:cNvPr>
              <p:cNvSpPr/>
              <p:nvPr/>
            </p:nvSpPr>
            <p:spPr>
              <a:xfrm>
                <a:off x="1717730" y="6417229"/>
                <a:ext cx="124054" cy="126913"/>
              </a:xfrm>
              <a:custGeom>
                <a:avLst/>
                <a:gdLst>
                  <a:gd name="connsiteX0" fmla="*/ 64028 w 124054"/>
                  <a:gd name="connsiteY0" fmla="*/ 104618 h 126913"/>
                  <a:gd name="connsiteX1" fmla="*/ 97186 w 124054"/>
                  <a:gd name="connsiteY1" fmla="*/ 81179 h 126913"/>
                  <a:gd name="connsiteX2" fmla="*/ 124055 w 124054"/>
                  <a:gd name="connsiteY2" fmla="*/ 81179 h 126913"/>
                  <a:gd name="connsiteX3" fmla="*/ 64028 w 124054"/>
                  <a:gd name="connsiteY3" fmla="*/ 126913 h 126913"/>
                  <a:gd name="connsiteX4" fmla="*/ 0 w 124054"/>
                  <a:gd name="connsiteY4" fmla="*/ 63457 h 126913"/>
                  <a:gd name="connsiteX5" fmla="*/ 64028 w 124054"/>
                  <a:gd name="connsiteY5" fmla="*/ 0 h 126913"/>
                  <a:gd name="connsiteX6" fmla="*/ 124055 w 124054"/>
                  <a:gd name="connsiteY6" fmla="*/ 45734 h 126913"/>
                  <a:gd name="connsiteX7" fmla="*/ 97186 w 124054"/>
                  <a:gd name="connsiteY7" fmla="*/ 45734 h 126913"/>
                  <a:gd name="connsiteX8" fmla="*/ 64028 w 124054"/>
                  <a:gd name="connsiteY8" fmla="*/ 22296 h 126913"/>
                  <a:gd name="connsiteX9" fmla="*/ 25154 w 124054"/>
                  <a:gd name="connsiteY9" fmla="*/ 63457 h 126913"/>
                  <a:gd name="connsiteX10" fmla="*/ 64028 w 124054"/>
                  <a:gd name="connsiteY10" fmla="*/ 104618 h 126913"/>
                  <a:gd name="connsiteX11" fmla="*/ 64028 w 124054"/>
                  <a:gd name="connsiteY11" fmla="*/ 104618 h 126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054" h="126913">
                    <a:moveTo>
                      <a:pt x="64028" y="104618"/>
                    </a:moveTo>
                    <a:cubicBezTo>
                      <a:pt x="80607" y="104618"/>
                      <a:pt x="92612" y="96042"/>
                      <a:pt x="97186" y="81179"/>
                    </a:cubicBezTo>
                    <a:lnTo>
                      <a:pt x="124055" y="81179"/>
                    </a:lnTo>
                    <a:cubicBezTo>
                      <a:pt x="116623" y="110334"/>
                      <a:pt x="91469" y="126913"/>
                      <a:pt x="64028" y="126913"/>
                    </a:cubicBezTo>
                    <a:cubicBezTo>
                      <a:pt x="28012" y="126913"/>
                      <a:pt x="0" y="100616"/>
                      <a:pt x="0" y="63457"/>
                    </a:cubicBezTo>
                    <a:cubicBezTo>
                      <a:pt x="0" y="26297"/>
                      <a:pt x="28012" y="0"/>
                      <a:pt x="64028" y="0"/>
                    </a:cubicBezTo>
                    <a:cubicBezTo>
                      <a:pt x="92041" y="0"/>
                      <a:pt x="117195" y="16579"/>
                      <a:pt x="124055" y="45734"/>
                    </a:cubicBezTo>
                    <a:lnTo>
                      <a:pt x="97186" y="45734"/>
                    </a:lnTo>
                    <a:cubicBezTo>
                      <a:pt x="92612" y="30871"/>
                      <a:pt x="80035" y="22296"/>
                      <a:pt x="64028" y="22296"/>
                    </a:cubicBezTo>
                    <a:cubicBezTo>
                      <a:pt x="40589" y="22296"/>
                      <a:pt x="25154" y="40018"/>
                      <a:pt x="25154" y="63457"/>
                    </a:cubicBezTo>
                    <a:cubicBezTo>
                      <a:pt x="25154" y="86896"/>
                      <a:pt x="41161" y="104618"/>
                      <a:pt x="64028" y="104618"/>
                    </a:cubicBezTo>
                    <a:lnTo>
                      <a:pt x="64028" y="104618"/>
                    </a:lnTo>
                    <a:close/>
                  </a:path>
                </a:pathLst>
              </a:custGeom>
              <a:solidFill>
                <a:srgbClr val="231F2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80">
                <a:extLst>
                  <a:ext uri="{FF2B5EF4-FFF2-40B4-BE49-F238E27FC236}">
                    <a16:creationId xmlns:a16="http://schemas.microsoft.com/office/drawing/2014/main" id="{AAF4504F-098A-6FC4-174A-E8478751C70B}"/>
                  </a:ext>
                </a:extLst>
              </p:cNvPr>
              <p:cNvSpPr/>
              <p:nvPr/>
            </p:nvSpPr>
            <p:spPr>
              <a:xfrm>
                <a:off x="1856077" y="6419516"/>
                <a:ext cx="22867" cy="122911"/>
              </a:xfrm>
              <a:custGeom>
                <a:avLst/>
                <a:gdLst>
                  <a:gd name="connsiteX0" fmla="*/ 22867 w 22867"/>
                  <a:gd name="connsiteY0" fmla="*/ 122911 h 122911"/>
                  <a:gd name="connsiteX1" fmla="*/ 0 w 22867"/>
                  <a:gd name="connsiteY1" fmla="*/ 122911 h 122911"/>
                  <a:gd name="connsiteX2" fmla="*/ 0 w 22867"/>
                  <a:gd name="connsiteY2" fmla="*/ 0 h 122911"/>
                  <a:gd name="connsiteX3" fmla="*/ 22867 w 22867"/>
                  <a:gd name="connsiteY3" fmla="*/ 0 h 122911"/>
                  <a:gd name="connsiteX4" fmla="*/ 22867 w 22867"/>
                  <a:gd name="connsiteY4" fmla="*/ 122911 h 122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7" h="122911">
                    <a:moveTo>
                      <a:pt x="22867" y="122911"/>
                    </a:moveTo>
                    <a:lnTo>
                      <a:pt x="0" y="122911"/>
                    </a:lnTo>
                    <a:lnTo>
                      <a:pt x="0" y="0"/>
                    </a:lnTo>
                    <a:lnTo>
                      <a:pt x="22867" y="0"/>
                    </a:lnTo>
                    <a:lnTo>
                      <a:pt x="22867" y="122911"/>
                    </a:lnTo>
                    <a:close/>
                  </a:path>
                </a:pathLst>
              </a:custGeom>
              <a:solidFill>
                <a:srgbClr val="231F2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81">
                <a:extLst>
                  <a:ext uri="{FF2B5EF4-FFF2-40B4-BE49-F238E27FC236}">
                    <a16:creationId xmlns:a16="http://schemas.microsoft.com/office/drawing/2014/main" id="{96D8C263-3A62-BBFB-1DC2-C1603B0113AF}"/>
                  </a:ext>
                </a:extLst>
              </p:cNvPr>
              <p:cNvSpPr/>
              <p:nvPr/>
            </p:nvSpPr>
            <p:spPr>
              <a:xfrm>
                <a:off x="1892665" y="6460105"/>
                <a:ext cx="73175" cy="84608"/>
              </a:xfrm>
              <a:custGeom>
                <a:avLst/>
                <a:gdLst>
                  <a:gd name="connsiteX0" fmla="*/ 50308 w 73175"/>
                  <a:gd name="connsiteY0" fmla="*/ 29156 h 84608"/>
                  <a:gd name="connsiteX1" fmla="*/ 37159 w 73175"/>
                  <a:gd name="connsiteY1" fmla="*/ 19437 h 84608"/>
                  <a:gd name="connsiteX2" fmla="*/ 13149 w 73175"/>
                  <a:gd name="connsiteY2" fmla="*/ 26869 h 84608"/>
                  <a:gd name="connsiteX3" fmla="*/ 4002 w 73175"/>
                  <a:gd name="connsiteY3" fmla="*/ 9719 h 84608"/>
                  <a:gd name="connsiteX4" fmla="*/ 38303 w 73175"/>
                  <a:gd name="connsiteY4" fmla="*/ 0 h 84608"/>
                  <a:gd name="connsiteX5" fmla="*/ 73175 w 73175"/>
                  <a:gd name="connsiteY5" fmla="*/ 29727 h 84608"/>
                  <a:gd name="connsiteX6" fmla="*/ 73175 w 73175"/>
                  <a:gd name="connsiteY6" fmla="*/ 82322 h 84608"/>
                  <a:gd name="connsiteX7" fmla="*/ 50308 w 73175"/>
                  <a:gd name="connsiteY7" fmla="*/ 82322 h 84608"/>
                  <a:gd name="connsiteX8" fmla="*/ 50308 w 73175"/>
                  <a:gd name="connsiteY8" fmla="*/ 74890 h 84608"/>
                  <a:gd name="connsiteX9" fmla="*/ 28012 w 73175"/>
                  <a:gd name="connsiteY9" fmla="*/ 84609 h 84608"/>
                  <a:gd name="connsiteX10" fmla="*/ 0 w 73175"/>
                  <a:gd name="connsiteY10" fmla="*/ 59455 h 84608"/>
                  <a:gd name="connsiteX11" fmla="*/ 29156 w 73175"/>
                  <a:gd name="connsiteY11" fmla="*/ 34873 h 84608"/>
                  <a:gd name="connsiteX12" fmla="*/ 45163 w 73175"/>
                  <a:gd name="connsiteY12" fmla="*/ 34873 h 84608"/>
                  <a:gd name="connsiteX13" fmla="*/ 50880 w 73175"/>
                  <a:gd name="connsiteY13" fmla="*/ 30299 h 84608"/>
                  <a:gd name="connsiteX14" fmla="*/ 50308 w 73175"/>
                  <a:gd name="connsiteY14" fmla="*/ 29156 h 84608"/>
                  <a:gd name="connsiteX15" fmla="*/ 50308 w 73175"/>
                  <a:gd name="connsiteY15" fmla="*/ 29156 h 84608"/>
                  <a:gd name="connsiteX16" fmla="*/ 50308 w 73175"/>
                  <a:gd name="connsiteY16" fmla="*/ 53738 h 84608"/>
                  <a:gd name="connsiteX17" fmla="*/ 50308 w 73175"/>
                  <a:gd name="connsiteY17" fmla="*/ 48021 h 84608"/>
                  <a:gd name="connsiteX18" fmla="*/ 43448 w 73175"/>
                  <a:gd name="connsiteY18" fmla="*/ 49736 h 84608"/>
                  <a:gd name="connsiteX19" fmla="*/ 34872 w 73175"/>
                  <a:gd name="connsiteY19" fmla="*/ 49736 h 84608"/>
                  <a:gd name="connsiteX20" fmla="*/ 23439 w 73175"/>
                  <a:gd name="connsiteY20" fmla="*/ 58312 h 84608"/>
                  <a:gd name="connsiteX21" fmla="*/ 34872 w 73175"/>
                  <a:gd name="connsiteY21" fmla="*/ 68030 h 84608"/>
                  <a:gd name="connsiteX22" fmla="*/ 50308 w 73175"/>
                  <a:gd name="connsiteY22" fmla="*/ 53738 h 84608"/>
                  <a:gd name="connsiteX23" fmla="*/ 50308 w 73175"/>
                  <a:gd name="connsiteY23" fmla="*/ 53738 h 8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3175" h="84608">
                    <a:moveTo>
                      <a:pt x="50308" y="29156"/>
                    </a:moveTo>
                    <a:cubicBezTo>
                      <a:pt x="50308" y="23439"/>
                      <a:pt x="45734" y="19437"/>
                      <a:pt x="37159" y="19437"/>
                    </a:cubicBezTo>
                    <a:cubicBezTo>
                      <a:pt x="29156" y="19437"/>
                      <a:pt x="18865" y="23439"/>
                      <a:pt x="13149" y="26869"/>
                    </a:cubicBezTo>
                    <a:lnTo>
                      <a:pt x="4002" y="9719"/>
                    </a:lnTo>
                    <a:cubicBezTo>
                      <a:pt x="4002" y="9719"/>
                      <a:pt x="18865" y="0"/>
                      <a:pt x="38303" y="0"/>
                    </a:cubicBezTo>
                    <a:cubicBezTo>
                      <a:pt x="56596" y="0"/>
                      <a:pt x="73175" y="8575"/>
                      <a:pt x="73175" y="29727"/>
                    </a:cubicBezTo>
                    <a:lnTo>
                      <a:pt x="73175" y="82322"/>
                    </a:lnTo>
                    <a:lnTo>
                      <a:pt x="50308" y="82322"/>
                    </a:lnTo>
                    <a:lnTo>
                      <a:pt x="50308" y="74890"/>
                    </a:lnTo>
                    <a:cubicBezTo>
                      <a:pt x="46306" y="81179"/>
                      <a:pt x="37159" y="84609"/>
                      <a:pt x="28012" y="84609"/>
                    </a:cubicBezTo>
                    <a:cubicBezTo>
                      <a:pt x="10862" y="84609"/>
                      <a:pt x="0" y="72604"/>
                      <a:pt x="0" y="59455"/>
                    </a:cubicBezTo>
                    <a:cubicBezTo>
                      <a:pt x="0" y="44020"/>
                      <a:pt x="11434" y="34873"/>
                      <a:pt x="29156" y="34873"/>
                    </a:cubicBezTo>
                    <a:lnTo>
                      <a:pt x="45163" y="34873"/>
                    </a:lnTo>
                    <a:cubicBezTo>
                      <a:pt x="49164" y="34873"/>
                      <a:pt x="50880" y="33158"/>
                      <a:pt x="50880" y="30299"/>
                    </a:cubicBezTo>
                    <a:lnTo>
                      <a:pt x="50308" y="29156"/>
                    </a:lnTo>
                    <a:lnTo>
                      <a:pt x="50308" y="29156"/>
                    </a:lnTo>
                    <a:close/>
                    <a:moveTo>
                      <a:pt x="50308" y="53738"/>
                    </a:moveTo>
                    <a:lnTo>
                      <a:pt x="50308" y="48021"/>
                    </a:lnTo>
                    <a:cubicBezTo>
                      <a:pt x="49164" y="49165"/>
                      <a:pt x="46306" y="49736"/>
                      <a:pt x="43448" y="49736"/>
                    </a:cubicBezTo>
                    <a:lnTo>
                      <a:pt x="34872" y="49736"/>
                    </a:lnTo>
                    <a:cubicBezTo>
                      <a:pt x="27441" y="49736"/>
                      <a:pt x="23439" y="53166"/>
                      <a:pt x="23439" y="58312"/>
                    </a:cubicBezTo>
                    <a:cubicBezTo>
                      <a:pt x="23439" y="63457"/>
                      <a:pt x="28012" y="68030"/>
                      <a:pt x="34872" y="68030"/>
                    </a:cubicBezTo>
                    <a:cubicBezTo>
                      <a:pt x="42876" y="68030"/>
                      <a:pt x="50308" y="63457"/>
                      <a:pt x="50308" y="53738"/>
                    </a:cubicBezTo>
                    <a:lnTo>
                      <a:pt x="50308" y="53738"/>
                    </a:lnTo>
                    <a:close/>
                  </a:path>
                </a:pathLst>
              </a:custGeom>
              <a:solidFill>
                <a:srgbClr val="231F2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 82">
                <a:extLst>
                  <a:ext uri="{FF2B5EF4-FFF2-40B4-BE49-F238E27FC236}">
                    <a16:creationId xmlns:a16="http://schemas.microsoft.com/office/drawing/2014/main" id="{3E602A3D-8635-45BA-988C-396C70DF58DE}"/>
                  </a:ext>
                </a:extLst>
              </p:cNvPr>
              <p:cNvSpPr/>
              <p:nvPr/>
            </p:nvSpPr>
            <p:spPr>
              <a:xfrm>
                <a:off x="1984705" y="6460677"/>
                <a:ext cx="49164" cy="81750"/>
              </a:xfrm>
              <a:custGeom>
                <a:avLst/>
                <a:gdLst>
                  <a:gd name="connsiteX0" fmla="*/ 49165 w 49164"/>
                  <a:gd name="connsiteY0" fmla="*/ 24011 h 81750"/>
                  <a:gd name="connsiteX1" fmla="*/ 39446 w 49164"/>
                  <a:gd name="connsiteY1" fmla="*/ 24011 h 81750"/>
                  <a:gd name="connsiteX2" fmla="*/ 22867 w 49164"/>
                  <a:gd name="connsiteY2" fmla="*/ 43448 h 81750"/>
                  <a:gd name="connsiteX3" fmla="*/ 22867 w 49164"/>
                  <a:gd name="connsiteY3" fmla="*/ 81750 h 81750"/>
                  <a:gd name="connsiteX4" fmla="*/ 0 w 49164"/>
                  <a:gd name="connsiteY4" fmla="*/ 81750 h 81750"/>
                  <a:gd name="connsiteX5" fmla="*/ 0 w 49164"/>
                  <a:gd name="connsiteY5" fmla="*/ 1143 h 81750"/>
                  <a:gd name="connsiteX6" fmla="*/ 22296 w 49164"/>
                  <a:gd name="connsiteY6" fmla="*/ 1143 h 81750"/>
                  <a:gd name="connsiteX7" fmla="*/ 22296 w 49164"/>
                  <a:gd name="connsiteY7" fmla="*/ 13720 h 81750"/>
                  <a:gd name="connsiteX8" fmla="*/ 42876 w 49164"/>
                  <a:gd name="connsiteY8" fmla="*/ 0 h 81750"/>
                  <a:gd name="connsiteX9" fmla="*/ 49165 w 49164"/>
                  <a:gd name="connsiteY9" fmla="*/ 572 h 81750"/>
                  <a:gd name="connsiteX10" fmla="*/ 49165 w 49164"/>
                  <a:gd name="connsiteY10" fmla="*/ 24011 h 81750"/>
                  <a:gd name="connsiteX11" fmla="*/ 49165 w 49164"/>
                  <a:gd name="connsiteY11" fmla="*/ 24011 h 8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164" h="81750">
                    <a:moveTo>
                      <a:pt x="49165" y="24011"/>
                    </a:moveTo>
                    <a:lnTo>
                      <a:pt x="39446" y="24011"/>
                    </a:lnTo>
                    <a:cubicBezTo>
                      <a:pt x="28013" y="24011"/>
                      <a:pt x="22867" y="29156"/>
                      <a:pt x="22867" y="43448"/>
                    </a:cubicBezTo>
                    <a:lnTo>
                      <a:pt x="22867" y="81750"/>
                    </a:lnTo>
                    <a:lnTo>
                      <a:pt x="0" y="81750"/>
                    </a:lnTo>
                    <a:lnTo>
                      <a:pt x="0" y="1143"/>
                    </a:lnTo>
                    <a:lnTo>
                      <a:pt x="22296" y="1143"/>
                    </a:lnTo>
                    <a:lnTo>
                      <a:pt x="22296" y="13720"/>
                    </a:lnTo>
                    <a:cubicBezTo>
                      <a:pt x="25154" y="5145"/>
                      <a:pt x="33158" y="0"/>
                      <a:pt x="42876" y="0"/>
                    </a:cubicBezTo>
                    <a:cubicBezTo>
                      <a:pt x="45163" y="0"/>
                      <a:pt x="46878" y="0"/>
                      <a:pt x="49165" y="572"/>
                    </a:cubicBezTo>
                    <a:lnTo>
                      <a:pt x="49165" y="24011"/>
                    </a:lnTo>
                    <a:lnTo>
                      <a:pt x="49165" y="24011"/>
                    </a:lnTo>
                    <a:close/>
                  </a:path>
                </a:pathLst>
              </a:custGeom>
              <a:solidFill>
                <a:srgbClr val="231F2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 83">
                <a:extLst>
                  <a:ext uri="{FF2B5EF4-FFF2-40B4-BE49-F238E27FC236}">
                    <a16:creationId xmlns:a16="http://schemas.microsoft.com/office/drawing/2014/main" id="{F2963D54-9BAD-D4D6-222E-CB6CAC60B62E}"/>
                  </a:ext>
                </a:extLst>
              </p:cNvPr>
              <p:cNvSpPr/>
              <p:nvPr/>
            </p:nvSpPr>
            <p:spPr>
              <a:xfrm>
                <a:off x="2040158" y="6419516"/>
                <a:ext cx="36587" cy="122911"/>
              </a:xfrm>
              <a:custGeom>
                <a:avLst/>
                <a:gdLst>
                  <a:gd name="connsiteX0" fmla="*/ 34301 w 36587"/>
                  <a:gd name="connsiteY0" fmla="*/ 122911 h 122911"/>
                  <a:gd name="connsiteX1" fmla="*/ 11434 w 36587"/>
                  <a:gd name="connsiteY1" fmla="*/ 122911 h 122911"/>
                  <a:gd name="connsiteX2" fmla="*/ 11434 w 36587"/>
                  <a:gd name="connsiteY2" fmla="*/ 61742 h 122911"/>
                  <a:gd name="connsiteX3" fmla="*/ 0 w 36587"/>
                  <a:gd name="connsiteY3" fmla="*/ 61742 h 122911"/>
                  <a:gd name="connsiteX4" fmla="*/ 0 w 36587"/>
                  <a:gd name="connsiteY4" fmla="*/ 42304 h 122911"/>
                  <a:gd name="connsiteX5" fmla="*/ 34301 w 36587"/>
                  <a:gd name="connsiteY5" fmla="*/ 42304 h 122911"/>
                  <a:gd name="connsiteX6" fmla="*/ 34301 w 36587"/>
                  <a:gd name="connsiteY6" fmla="*/ 122911 h 122911"/>
                  <a:gd name="connsiteX7" fmla="*/ 34301 w 36587"/>
                  <a:gd name="connsiteY7" fmla="*/ 122911 h 122911"/>
                  <a:gd name="connsiteX8" fmla="*/ 21724 w 36587"/>
                  <a:gd name="connsiteY8" fmla="*/ 0 h 122911"/>
                  <a:gd name="connsiteX9" fmla="*/ 36588 w 36587"/>
                  <a:gd name="connsiteY9" fmla="*/ 14864 h 122911"/>
                  <a:gd name="connsiteX10" fmla="*/ 21724 w 36587"/>
                  <a:gd name="connsiteY10" fmla="*/ 29727 h 122911"/>
                  <a:gd name="connsiteX11" fmla="*/ 7432 w 36587"/>
                  <a:gd name="connsiteY11" fmla="*/ 14864 h 122911"/>
                  <a:gd name="connsiteX12" fmla="*/ 21724 w 36587"/>
                  <a:gd name="connsiteY12" fmla="*/ 0 h 122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587" h="122911">
                    <a:moveTo>
                      <a:pt x="34301" y="122911"/>
                    </a:moveTo>
                    <a:lnTo>
                      <a:pt x="11434" y="122911"/>
                    </a:lnTo>
                    <a:lnTo>
                      <a:pt x="11434" y="61742"/>
                    </a:lnTo>
                    <a:lnTo>
                      <a:pt x="0" y="61742"/>
                    </a:lnTo>
                    <a:lnTo>
                      <a:pt x="0" y="42304"/>
                    </a:lnTo>
                    <a:lnTo>
                      <a:pt x="34301" y="42304"/>
                    </a:lnTo>
                    <a:lnTo>
                      <a:pt x="34301" y="122911"/>
                    </a:lnTo>
                    <a:lnTo>
                      <a:pt x="34301" y="122911"/>
                    </a:lnTo>
                    <a:close/>
                    <a:moveTo>
                      <a:pt x="21724" y="0"/>
                    </a:moveTo>
                    <a:cubicBezTo>
                      <a:pt x="29727" y="0"/>
                      <a:pt x="36588" y="6860"/>
                      <a:pt x="36588" y="14864"/>
                    </a:cubicBezTo>
                    <a:cubicBezTo>
                      <a:pt x="36588" y="22867"/>
                      <a:pt x="30299" y="29727"/>
                      <a:pt x="21724" y="29727"/>
                    </a:cubicBezTo>
                    <a:cubicBezTo>
                      <a:pt x="13149" y="29727"/>
                      <a:pt x="7432" y="23439"/>
                      <a:pt x="7432" y="14864"/>
                    </a:cubicBezTo>
                    <a:cubicBezTo>
                      <a:pt x="7432" y="6288"/>
                      <a:pt x="13720" y="0"/>
                      <a:pt x="21724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 84">
                <a:extLst>
                  <a:ext uri="{FF2B5EF4-FFF2-40B4-BE49-F238E27FC236}">
                    <a16:creationId xmlns:a16="http://schemas.microsoft.com/office/drawing/2014/main" id="{3E294DE2-D7BC-E4C8-530A-9B2455A3C936}"/>
                  </a:ext>
                </a:extLst>
              </p:cNvPr>
              <p:cNvSpPr/>
              <p:nvPr/>
            </p:nvSpPr>
            <p:spPr>
              <a:xfrm>
                <a:off x="2086465" y="6461821"/>
                <a:ext cx="84036" cy="80607"/>
              </a:xfrm>
              <a:custGeom>
                <a:avLst/>
                <a:gdLst>
                  <a:gd name="connsiteX0" fmla="*/ 41733 w 84036"/>
                  <a:gd name="connsiteY0" fmla="*/ 56025 h 80607"/>
                  <a:gd name="connsiteX1" fmla="*/ 60027 w 84036"/>
                  <a:gd name="connsiteY1" fmla="*/ 0 h 80607"/>
                  <a:gd name="connsiteX2" fmla="*/ 84037 w 84036"/>
                  <a:gd name="connsiteY2" fmla="*/ 0 h 80607"/>
                  <a:gd name="connsiteX3" fmla="*/ 55453 w 84036"/>
                  <a:gd name="connsiteY3" fmla="*/ 80607 h 80607"/>
                  <a:gd name="connsiteX4" fmla="*/ 27441 w 84036"/>
                  <a:gd name="connsiteY4" fmla="*/ 80607 h 80607"/>
                  <a:gd name="connsiteX5" fmla="*/ 0 w 84036"/>
                  <a:gd name="connsiteY5" fmla="*/ 0 h 80607"/>
                  <a:gd name="connsiteX6" fmla="*/ 24582 w 84036"/>
                  <a:gd name="connsiteY6" fmla="*/ 0 h 80607"/>
                  <a:gd name="connsiteX7" fmla="*/ 41733 w 84036"/>
                  <a:gd name="connsiteY7" fmla="*/ 56025 h 80607"/>
                  <a:gd name="connsiteX8" fmla="*/ 41733 w 84036"/>
                  <a:gd name="connsiteY8" fmla="*/ 56025 h 8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036" h="80607">
                    <a:moveTo>
                      <a:pt x="41733" y="56025"/>
                    </a:moveTo>
                    <a:lnTo>
                      <a:pt x="60027" y="0"/>
                    </a:lnTo>
                    <a:lnTo>
                      <a:pt x="84037" y="0"/>
                    </a:lnTo>
                    <a:lnTo>
                      <a:pt x="55453" y="80607"/>
                    </a:lnTo>
                    <a:lnTo>
                      <a:pt x="27441" y="80607"/>
                    </a:lnTo>
                    <a:lnTo>
                      <a:pt x="0" y="0"/>
                    </a:lnTo>
                    <a:lnTo>
                      <a:pt x="24582" y="0"/>
                    </a:lnTo>
                    <a:lnTo>
                      <a:pt x="41733" y="56025"/>
                    </a:lnTo>
                    <a:lnTo>
                      <a:pt x="41733" y="56025"/>
                    </a:lnTo>
                    <a:close/>
                  </a:path>
                </a:pathLst>
              </a:custGeom>
              <a:solidFill>
                <a:srgbClr val="231F2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 85">
                <a:extLst>
                  <a:ext uri="{FF2B5EF4-FFF2-40B4-BE49-F238E27FC236}">
                    <a16:creationId xmlns:a16="http://schemas.microsoft.com/office/drawing/2014/main" id="{7892EADE-0C2A-7229-D3E8-4E309675C380}"/>
                  </a:ext>
                </a:extLst>
              </p:cNvPr>
              <p:cNvSpPr/>
              <p:nvPr/>
            </p:nvSpPr>
            <p:spPr>
              <a:xfrm>
                <a:off x="2173932" y="6460105"/>
                <a:ext cx="73175" cy="84608"/>
              </a:xfrm>
              <a:custGeom>
                <a:avLst/>
                <a:gdLst>
                  <a:gd name="connsiteX0" fmla="*/ 50308 w 73175"/>
                  <a:gd name="connsiteY0" fmla="*/ 29156 h 84608"/>
                  <a:gd name="connsiteX1" fmla="*/ 37159 w 73175"/>
                  <a:gd name="connsiteY1" fmla="*/ 19437 h 84608"/>
                  <a:gd name="connsiteX2" fmla="*/ 13149 w 73175"/>
                  <a:gd name="connsiteY2" fmla="*/ 26869 h 84608"/>
                  <a:gd name="connsiteX3" fmla="*/ 4002 w 73175"/>
                  <a:gd name="connsiteY3" fmla="*/ 9719 h 84608"/>
                  <a:gd name="connsiteX4" fmla="*/ 38303 w 73175"/>
                  <a:gd name="connsiteY4" fmla="*/ 0 h 84608"/>
                  <a:gd name="connsiteX5" fmla="*/ 73175 w 73175"/>
                  <a:gd name="connsiteY5" fmla="*/ 29727 h 84608"/>
                  <a:gd name="connsiteX6" fmla="*/ 73175 w 73175"/>
                  <a:gd name="connsiteY6" fmla="*/ 82322 h 84608"/>
                  <a:gd name="connsiteX7" fmla="*/ 50308 w 73175"/>
                  <a:gd name="connsiteY7" fmla="*/ 82322 h 84608"/>
                  <a:gd name="connsiteX8" fmla="*/ 50308 w 73175"/>
                  <a:gd name="connsiteY8" fmla="*/ 74890 h 84608"/>
                  <a:gd name="connsiteX9" fmla="*/ 28012 w 73175"/>
                  <a:gd name="connsiteY9" fmla="*/ 84609 h 84608"/>
                  <a:gd name="connsiteX10" fmla="*/ 0 w 73175"/>
                  <a:gd name="connsiteY10" fmla="*/ 59455 h 84608"/>
                  <a:gd name="connsiteX11" fmla="*/ 29156 w 73175"/>
                  <a:gd name="connsiteY11" fmla="*/ 34873 h 84608"/>
                  <a:gd name="connsiteX12" fmla="*/ 45163 w 73175"/>
                  <a:gd name="connsiteY12" fmla="*/ 34873 h 84608"/>
                  <a:gd name="connsiteX13" fmla="*/ 50880 w 73175"/>
                  <a:gd name="connsiteY13" fmla="*/ 30299 h 84608"/>
                  <a:gd name="connsiteX14" fmla="*/ 50308 w 73175"/>
                  <a:gd name="connsiteY14" fmla="*/ 29156 h 84608"/>
                  <a:gd name="connsiteX15" fmla="*/ 50308 w 73175"/>
                  <a:gd name="connsiteY15" fmla="*/ 29156 h 84608"/>
                  <a:gd name="connsiteX16" fmla="*/ 50308 w 73175"/>
                  <a:gd name="connsiteY16" fmla="*/ 53738 h 84608"/>
                  <a:gd name="connsiteX17" fmla="*/ 50308 w 73175"/>
                  <a:gd name="connsiteY17" fmla="*/ 48021 h 84608"/>
                  <a:gd name="connsiteX18" fmla="*/ 43448 w 73175"/>
                  <a:gd name="connsiteY18" fmla="*/ 49736 h 84608"/>
                  <a:gd name="connsiteX19" fmla="*/ 34873 w 73175"/>
                  <a:gd name="connsiteY19" fmla="*/ 49736 h 84608"/>
                  <a:gd name="connsiteX20" fmla="*/ 23439 w 73175"/>
                  <a:gd name="connsiteY20" fmla="*/ 58312 h 84608"/>
                  <a:gd name="connsiteX21" fmla="*/ 34873 w 73175"/>
                  <a:gd name="connsiteY21" fmla="*/ 68030 h 84608"/>
                  <a:gd name="connsiteX22" fmla="*/ 50308 w 73175"/>
                  <a:gd name="connsiteY22" fmla="*/ 53738 h 84608"/>
                  <a:gd name="connsiteX23" fmla="*/ 50308 w 73175"/>
                  <a:gd name="connsiteY23" fmla="*/ 53738 h 8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3175" h="84608">
                    <a:moveTo>
                      <a:pt x="50308" y="29156"/>
                    </a:moveTo>
                    <a:cubicBezTo>
                      <a:pt x="50308" y="23439"/>
                      <a:pt x="45734" y="19437"/>
                      <a:pt x="37159" y="19437"/>
                    </a:cubicBezTo>
                    <a:cubicBezTo>
                      <a:pt x="29156" y="19437"/>
                      <a:pt x="18866" y="23439"/>
                      <a:pt x="13149" y="26869"/>
                    </a:cubicBezTo>
                    <a:lnTo>
                      <a:pt x="4002" y="9719"/>
                    </a:lnTo>
                    <a:cubicBezTo>
                      <a:pt x="4002" y="9719"/>
                      <a:pt x="18866" y="0"/>
                      <a:pt x="38303" y="0"/>
                    </a:cubicBezTo>
                    <a:cubicBezTo>
                      <a:pt x="56596" y="0"/>
                      <a:pt x="73175" y="8575"/>
                      <a:pt x="73175" y="29727"/>
                    </a:cubicBezTo>
                    <a:lnTo>
                      <a:pt x="73175" y="82322"/>
                    </a:lnTo>
                    <a:lnTo>
                      <a:pt x="50308" y="82322"/>
                    </a:lnTo>
                    <a:lnTo>
                      <a:pt x="50308" y="74890"/>
                    </a:lnTo>
                    <a:cubicBezTo>
                      <a:pt x="46306" y="81179"/>
                      <a:pt x="37159" y="84609"/>
                      <a:pt x="28012" y="84609"/>
                    </a:cubicBezTo>
                    <a:cubicBezTo>
                      <a:pt x="10862" y="84609"/>
                      <a:pt x="0" y="72604"/>
                      <a:pt x="0" y="59455"/>
                    </a:cubicBezTo>
                    <a:cubicBezTo>
                      <a:pt x="0" y="44020"/>
                      <a:pt x="11434" y="34873"/>
                      <a:pt x="29156" y="34873"/>
                    </a:cubicBezTo>
                    <a:lnTo>
                      <a:pt x="45163" y="34873"/>
                    </a:lnTo>
                    <a:cubicBezTo>
                      <a:pt x="49165" y="34873"/>
                      <a:pt x="50880" y="33158"/>
                      <a:pt x="50880" y="30299"/>
                    </a:cubicBezTo>
                    <a:lnTo>
                      <a:pt x="50308" y="29156"/>
                    </a:lnTo>
                    <a:lnTo>
                      <a:pt x="50308" y="29156"/>
                    </a:lnTo>
                    <a:close/>
                    <a:moveTo>
                      <a:pt x="50308" y="53738"/>
                    </a:moveTo>
                    <a:lnTo>
                      <a:pt x="50308" y="48021"/>
                    </a:lnTo>
                    <a:cubicBezTo>
                      <a:pt x="49165" y="49165"/>
                      <a:pt x="46306" y="49736"/>
                      <a:pt x="43448" y="49736"/>
                    </a:cubicBezTo>
                    <a:lnTo>
                      <a:pt x="34873" y="49736"/>
                    </a:lnTo>
                    <a:cubicBezTo>
                      <a:pt x="27441" y="49736"/>
                      <a:pt x="23439" y="53166"/>
                      <a:pt x="23439" y="58312"/>
                    </a:cubicBezTo>
                    <a:cubicBezTo>
                      <a:pt x="23439" y="63457"/>
                      <a:pt x="28012" y="68030"/>
                      <a:pt x="34873" y="68030"/>
                    </a:cubicBezTo>
                    <a:cubicBezTo>
                      <a:pt x="42876" y="68030"/>
                      <a:pt x="50308" y="63457"/>
                      <a:pt x="50308" y="53738"/>
                    </a:cubicBezTo>
                    <a:lnTo>
                      <a:pt x="50308" y="53738"/>
                    </a:lnTo>
                    <a:close/>
                  </a:path>
                </a:pathLst>
              </a:custGeom>
              <a:solidFill>
                <a:srgbClr val="231F2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 86">
                <a:extLst>
                  <a:ext uri="{FF2B5EF4-FFF2-40B4-BE49-F238E27FC236}">
                    <a16:creationId xmlns:a16="http://schemas.microsoft.com/office/drawing/2014/main" id="{2BB59950-352A-AD8E-CE8A-C7FAF39A3524}"/>
                  </a:ext>
                </a:extLst>
              </p:cNvPr>
              <p:cNvSpPr/>
              <p:nvPr/>
            </p:nvSpPr>
            <p:spPr>
              <a:xfrm>
                <a:off x="2259112" y="6431521"/>
                <a:ext cx="53166" cy="112049"/>
              </a:xfrm>
              <a:custGeom>
                <a:avLst/>
                <a:gdLst>
                  <a:gd name="connsiteX0" fmla="*/ 35444 w 53166"/>
                  <a:gd name="connsiteY0" fmla="*/ 0 h 112049"/>
                  <a:gd name="connsiteX1" fmla="*/ 35444 w 53166"/>
                  <a:gd name="connsiteY1" fmla="*/ 30299 h 112049"/>
                  <a:gd name="connsiteX2" fmla="*/ 52595 w 53166"/>
                  <a:gd name="connsiteY2" fmla="*/ 30299 h 112049"/>
                  <a:gd name="connsiteX3" fmla="*/ 52595 w 53166"/>
                  <a:gd name="connsiteY3" fmla="*/ 49736 h 112049"/>
                  <a:gd name="connsiteX4" fmla="*/ 35444 w 53166"/>
                  <a:gd name="connsiteY4" fmla="*/ 49736 h 112049"/>
                  <a:gd name="connsiteX5" fmla="*/ 35444 w 53166"/>
                  <a:gd name="connsiteY5" fmla="*/ 86324 h 112049"/>
                  <a:gd name="connsiteX6" fmla="*/ 42876 w 53166"/>
                  <a:gd name="connsiteY6" fmla="*/ 92041 h 112049"/>
                  <a:gd name="connsiteX7" fmla="*/ 53166 w 53166"/>
                  <a:gd name="connsiteY7" fmla="*/ 91469 h 112049"/>
                  <a:gd name="connsiteX8" fmla="*/ 53166 w 53166"/>
                  <a:gd name="connsiteY8" fmla="*/ 110906 h 112049"/>
                  <a:gd name="connsiteX9" fmla="*/ 35444 w 53166"/>
                  <a:gd name="connsiteY9" fmla="*/ 112050 h 112049"/>
                  <a:gd name="connsiteX10" fmla="*/ 12577 w 53166"/>
                  <a:gd name="connsiteY10" fmla="*/ 93756 h 112049"/>
                  <a:gd name="connsiteX11" fmla="*/ 12577 w 53166"/>
                  <a:gd name="connsiteY11" fmla="*/ 49736 h 112049"/>
                  <a:gd name="connsiteX12" fmla="*/ 0 w 53166"/>
                  <a:gd name="connsiteY12" fmla="*/ 49736 h 112049"/>
                  <a:gd name="connsiteX13" fmla="*/ 0 w 53166"/>
                  <a:gd name="connsiteY13" fmla="*/ 30299 h 112049"/>
                  <a:gd name="connsiteX14" fmla="*/ 12577 w 53166"/>
                  <a:gd name="connsiteY14" fmla="*/ 30299 h 112049"/>
                  <a:gd name="connsiteX15" fmla="*/ 12577 w 53166"/>
                  <a:gd name="connsiteY15" fmla="*/ 0 h 112049"/>
                  <a:gd name="connsiteX16" fmla="*/ 35444 w 53166"/>
                  <a:gd name="connsiteY16" fmla="*/ 0 h 112049"/>
                  <a:gd name="connsiteX17" fmla="*/ 35444 w 53166"/>
                  <a:gd name="connsiteY17" fmla="*/ 0 h 112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166" h="112049">
                    <a:moveTo>
                      <a:pt x="35444" y="0"/>
                    </a:moveTo>
                    <a:lnTo>
                      <a:pt x="35444" y="30299"/>
                    </a:lnTo>
                    <a:lnTo>
                      <a:pt x="52595" y="30299"/>
                    </a:lnTo>
                    <a:lnTo>
                      <a:pt x="52595" y="49736"/>
                    </a:lnTo>
                    <a:lnTo>
                      <a:pt x="35444" y="49736"/>
                    </a:lnTo>
                    <a:lnTo>
                      <a:pt x="35444" y="86324"/>
                    </a:lnTo>
                    <a:cubicBezTo>
                      <a:pt x="35444" y="91469"/>
                      <a:pt x="39446" y="92041"/>
                      <a:pt x="42876" y="92041"/>
                    </a:cubicBezTo>
                    <a:cubicBezTo>
                      <a:pt x="48593" y="92041"/>
                      <a:pt x="53166" y="91469"/>
                      <a:pt x="53166" y="91469"/>
                    </a:cubicBezTo>
                    <a:lnTo>
                      <a:pt x="53166" y="110906"/>
                    </a:lnTo>
                    <a:cubicBezTo>
                      <a:pt x="53166" y="110906"/>
                      <a:pt x="42305" y="112050"/>
                      <a:pt x="35444" y="112050"/>
                    </a:cubicBezTo>
                    <a:cubicBezTo>
                      <a:pt x="24011" y="112050"/>
                      <a:pt x="12577" y="110334"/>
                      <a:pt x="12577" y="93756"/>
                    </a:cubicBezTo>
                    <a:lnTo>
                      <a:pt x="12577" y="49736"/>
                    </a:lnTo>
                    <a:lnTo>
                      <a:pt x="0" y="49736"/>
                    </a:lnTo>
                    <a:lnTo>
                      <a:pt x="0" y="30299"/>
                    </a:lnTo>
                    <a:lnTo>
                      <a:pt x="12577" y="30299"/>
                    </a:lnTo>
                    <a:lnTo>
                      <a:pt x="12577" y="0"/>
                    </a:lnTo>
                    <a:lnTo>
                      <a:pt x="35444" y="0"/>
                    </a:lnTo>
                    <a:lnTo>
                      <a:pt x="35444" y="0"/>
                    </a:lnTo>
                    <a:close/>
                  </a:path>
                </a:pathLst>
              </a:custGeom>
              <a:solidFill>
                <a:srgbClr val="231F2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 87">
                <a:extLst>
                  <a:ext uri="{FF2B5EF4-FFF2-40B4-BE49-F238E27FC236}">
                    <a16:creationId xmlns:a16="http://schemas.microsoft.com/office/drawing/2014/main" id="{0AC5523E-DFE0-808C-924A-42C7590F1E1C}"/>
                  </a:ext>
                </a:extLst>
              </p:cNvPr>
              <p:cNvSpPr/>
              <p:nvPr/>
            </p:nvSpPr>
            <p:spPr>
              <a:xfrm>
                <a:off x="2321997" y="6459534"/>
                <a:ext cx="84608" cy="84608"/>
              </a:xfrm>
              <a:custGeom>
                <a:avLst/>
                <a:gdLst>
                  <a:gd name="connsiteX0" fmla="*/ 84609 w 84608"/>
                  <a:gd name="connsiteY0" fmla="*/ 49165 h 84608"/>
                  <a:gd name="connsiteX1" fmla="*/ 24582 w 84608"/>
                  <a:gd name="connsiteY1" fmla="*/ 49165 h 84608"/>
                  <a:gd name="connsiteX2" fmla="*/ 42876 w 84608"/>
                  <a:gd name="connsiteY2" fmla="*/ 65172 h 84608"/>
                  <a:gd name="connsiteX3" fmla="*/ 58883 w 84608"/>
                  <a:gd name="connsiteY3" fmla="*/ 57168 h 84608"/>
                  <a:gd name="connsiteX4" fmla="*/ 82322 w 84608"/>
                  <a:gd name="connsiteY4" fmla="*/ 59455 h 84608"/>
                  <a:gd name="connsiteX5" fmla="*/ 42305 w 84608"/>
                  <a:gd name="connsiteY5" fmla="*/ 84609 h 84608"/>
                  <a:gd name="connsiteX6" fmla="*/ 0 w 84608"/>
                  <a:gd name="connsiteY6" fmla="*/ 42304 h 84608"/>
                  <a:gd name="connsiteX7" fmla="*/ 41733 w 84608"/>
                  <a:gd name="connsiteY7" fmla="*/ 0 h 84608"/>
                  <a:gd name="connsiteX8" fmla="*/ 84037 w 84608"/>
                  <a:gd name="connsiteY8" fmla="*/ 48021 h 84608"/>
                  <a:gd name="connsiteX9" fmla="*/ 84609 w 84608"/>
                  <a:gd name="connsiteY9" fmla="*/ 49165 h 84608"/>
                  <a:gd name="connsiteX10" fmla="*/ 84609 w 84608"/>
                  <a:gd name="connsiteY10" fmla="*/ 49165 h 84608"/>
                  <a:gd name="connsiteX11" fmla="*/ 24582 w 84608"/>
                  <a:gd name="connsiteY11" fmla="*/ 34301 h 84608"/>
                  <a:gd name="connsiteX12" fmla="*/ 60598 w 84608"/>
                  <a:gd name="connsiteY12" fmla="*/ 34301 h 84608"/>
                  <a:gd name="connsiteX13" fmla="*/ 42876 w 84608"/>
                  <a:gd name="connsiteY13" fmla="*/ 19437 h 84608"/>
                  <a:gd name="connsiteX14" fmla="*/ 24582 w 84608"/>
                  <a:gd name="connsiteY14" fmla="*/ 34301 h 8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4608" h="84608">
                    <a:moveTo>
                      <a:pt x="84609" y="49165"/>
                    </a:moveTo>
                    <a:lnTo>
                      <a:pt x="24582" y="49165"/>
                    </a:lnTo>
                    <a:cubicBezTo>
                      <a:pt x="25726" y="58311"/>
                      <a:pt x="32586" y="65172"/>
                      <a:pt x="42876" y="65172"/>
                    </a:cubicBezTo>
                    <a:cubicBezTo>
                      <a:pt x="49736" y="65172"/>
                      <a:pt x="56025" y="62313"/>
                      <a:pt x="58883" y="57168"/>
                    </a:cubicBezTo>
                    <a:lnTo>
                      <a:pt x="82322" y="59455"/>
                    </a:lnTo>
                    <a:cubicBezTo>
                      <a:pt x="74890" y="76605"/>
                      <a:pt x="60027" y="84609"/>
                      <a:pt x="42305" y="84609"/>
                    </a:cubicBezTo>
                    <a:cubicBezTo>
                      <a:pt x="18294" y="84609"/>
                      <a:pt x="0" y="66887"/>
                      <a:pt x="0" y="42304"/>
                    </a:cubicBezTo>
                    <a:cubicBezTo>
                      <a:pt x="0" y="17722"/>
                      <a:pt x="17722" y="0"/>
                      <a:pt x="41733" y="0"/>
                    </a:cubicBezTo>
                    <a:cubicBezTo>
                      <a:pt x="64028" y="0"/>
                      <a:pt x="84037" y="14292"/>
                      <a:pt x="84037" y="48021"/>
                    </a:cubicBezTo>
                    <a:lnTo>
                      <a:pt x="84609" y="49165"/>
                    </a:lnTo>
                    <a:lnTo>
                      <a:pt x="84609" y="49165"/>
                    </a:lnTo>
                    <a:close/>
                    <a:moveTo>
                      <a:pt x="24582" y="34301"/>
                    </a:moveTo>
                    <a:lnTo>
                      <a:pt x="60598" y="34301"/>
                    </a:lnTo>
                    <a:cubicBezTo>
                      <a:pt x="59455" y="26297"/>
                      <a:pt x="52595" y="19437"/>
                      <a:pt x="42876" y="19437"/>
                    </a:cubicBezTo>
                    <a:cubicBezTo>
                      <a:pt x="33158" y="19437"/>
                      <a:pt x="26297" y="25726"/>
                      <a:pt x="24582" y="34301"/>
                    </a:cubicBezTo>
                    <a:close/>
                  </a:path>
                </a:pathLst>
              </a:custGeom>
              <a:solidFill>
                <a:srgbClr val="231F2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2" name="Graphic 6">
              <a:extLst>
                <a:ext uri="{FF2B5EF4-FFF2-40B4-BE49-F238E27FC236}">
                  <a16:creationId xmlns:a16="http://schemas.microsoft.com/office/drawing/2014/main" id="{634E828A-3E96-3F11-5D8E-92E232B7BCF5}"/>
                </a:ext>
              </a:extLst>
            </p:cNvPr>
            <p:cNvGrpSpPr/>
            <p:nvPr/>
          </p:nvGrpSpPr>
          <p:grpSpPr>
            <a:xfrm>
              <a:off x="554931" y="5926155"/>
              <a:ext cx="925551" cy="295613"/>
              <a:chOff x="554931" y="5926155"/>
              <a:chExt cx="925551" cy="295613"/>
            </a:xfrm>
            <a:solidFill>
              <a:srgbClr val="000000"/>
            </a:solidFill>
          </p:grpSpPr>
          <p:sp>
            <p:nvSpPr>
              <p:cNvPr id="78" name="Freeform 63">
                <a:extLst>
                  <a:ext uri="{FF2B5EF4-FFF2-40B4-BE49-F238E27FC236}">
                    <a16:creationId xmlns:a16="http://schemas.microsoft.com/office/drawing/2014/main" id="{322B6398-C117-FB01-9A17-2991BBC52D07}"/>
                  </a:ext>
                </a:extLst>
              </p:cNvPr>
              <p:cNvSpPr/>
              <p:nvPr/>
            </p:nvSpPr>
            <p:spPr>
              <a:xfrm>
                <a:off x="1450184" y="6186260"/>
                <a:ext cx="30299" cy="32035"/>
              </a:xfrm>
              <a:custGeom>
                <a:avLst/>
                <a:gdLst>
                  <a:gd name="connsiteX0" fmla="*/ 0 w 30299"/>
                  <a:gd name="connsiteY0" fmla="*/ 16018 h 32035"/>
                  <a:gd name="connsiteX1" fmla="*/ 4573 w 30299"/>
                  <a:gd name="connsiteY1" fmla="*/ 4584 h 32035"/>
                  <a:gd name="connsiteX2" fmla="*/ 25154 w 30299"/>
                  <a:gd name="connsiteY2" fmla="*/ 4012 h 32035"/>
                  <a:gd name="connsiteX3" fmla="*/ 25154 w 30299"/>
                  <a:gd name="connsiteY3" fmla="*/ 4012 h 32035"/>
                  <a:gd name="connsiteX4" fmla="*/ 25726 w 30299"/>
                  <a:gd name="connsiteY4" fmla="*/ 4584 h 32035"/>
                  <a:gd name="connsiteX5" fmla="*/ 30299 w 30299"/>
                  <a:gd name="connsiteY5" fmla="*/ 16018 h 32035"/>
                  <a:gd name="connsiteX6" fmla="*/ 25726 w 30299"/>
                  <a:gd name="connsiteY6" fmla="*/ 27451 h 32035"/>
                  <a:gd name="connsiteX7" fmla="*/ 5145 w 30299"/>
                  <a:gd name="connsiteY7" fmla="*/ 28023 h 32035"/>
                  <a:gd name="connsiteX8" fmla="*/ 5145 w 30299"/>
                  <a:gd name="connsiteY8" fmla="*/ 28023 h 32035"/>
                  <a:gd name="connsiteX9" fmla="*/ 4573 w 30299"/>
                  <a:gd name="connsiteY9" fmla="*/ 27451 h 32035"/>
                  <a:gd name="connsiteX10" fmla="*/ 0 w 30299"/>
                  <a:gd name="connsiteY10" fmla="*/ 16018 h 32035"/>
                  <a:gd name="connsiteX11" fmla="*/ 2287 w 30299"/>
                  <a:gd name="connsiteY11" fmla="*/ 16018 h 32035"/>
                  <a:gd name="connsiteX12" fmla="*/ 5717 w 30299"/>
                  <a:gd name="connsiteY12" fmla="*/ 25736 h 32035"/>
                  <a:gd name="connsiteX13" fmla="*/ 22867 w 30299"/>
                  <a:gd name="connsiteY13" fmla="*/ 26308 h 32035"/>
                  <a:gd name="connsiteX14" fmla="*/ 23439 w 30299"/>
                  <a:gd name="connsiteY14" fmla="*/ 25736 h 32035"/>
                  <a:gd name="connsiteX15" fmla="*/ 23439 w 30299"/>
                  <a:gd name="connsiteY15" fmla="*/ 6871 h 32035"/>
                  <a:gd name="connsiteX16" fmla="*/ 6288 w 30299"/>
                  <a:gd name="connsiteY16" fmla="*/ 6299 h 32035"/>
                  <a:gd name="connsiteX17" fmla="*/ 6288 w 30299"/>
                  <a:gd name="connsiteY17" fmla="*/ 6299 h 32035"/>
                  <a:gd name="connsiteX18" fmla="*/ 5717 w 30299"/>
                  <a:gd name="connsiteY18" fmla="*/ 6871 h 32035"/>
                  <a:gd name="connsiteX19" fmla="*/ 2287 w 30299"/>
                  <a:gd name="connsiteY19" fmla="*/ 16018 h 32035"/>
                  <a:gd name="connsiteX20" fmla="*/ 2287 w 30299"/>
                  <a:gd name="connsiteY20" fmla="*/ 16018 h 32035"/>
                  <a:gd name="connsiteX21" fmla="*/ 2287 w 30299"/>
                  <a:gd name="connsiteY21" fmla="*/ 16018 h 32035"/>
                  <a:gd name="connsiteX22" fmla="*/ 12005 w 30299"/>
                  <a:gd name="connsiteY22" fmla="*/ 17733 h 32035"/>
                  <a:gd name="connsiteX23" fmla="*/ 12005 w 30299"/>
                  <a:gd name="connsiteY23" fmla="*/ 25165 h 32035"/>
                  <a:gd name="connsiteX24" fmla="*/ 8575 w 30299"/>
                  <a:gd name="connsiteY24" fmla="*/ 25165 h 32035"/>
                  <a:gd name="connsiteX25" fmla="*/ 8575 w 30299"/>
                  <a:gd name="connsiteY25" fmla="*/ 6871 h 32035"/>
                  <a:gd name="connsiteX26" fmla="*/ 14292 w 30299"/>
                  <a:gd name="connsiteY26" fmla="*/ 6871 h 32035"/>
                  <a:gd name="connsiteX27" fmla="*/ 19437 w 30299"/>
                  <a:gd name="connsiteY27" fmla="*/ 8014 h 32035"/>
                  <a:gd name="connsiteX28" fmla="*/ 21152 w 30299"/>
                  <a:gd name="connsiteY28" fmla="*/ 12016 h 32035"/>
                  <a:gd name="connsiteX29" fmla="*/ 20580 w 30299"/>
                  <a:gd name="connsiteY29" fmla="*/ 14303 h 32035"/>
                  <a:gd name="connsiteX30" fmla="*/ 18294 w 30299"/>
                  <a:gd name="connsiteY30" fmla="*/ 16018 h 32035"/>
                  <a:gd name="connsiteX31" fmla="*/ 20580 w 30299"/>
                  <a:gd name="connsiteY31" fmla="*/ 17733 h 32035"/>
                  <a:gd name="connsiteX32" fmla="*/ 21152 w 30299"/>
                  <a:gd name="connsiteY32" fmla="*/ 20591 h 32035"/>
                  <a:gd name="connsiteX33" fmla="*/ 21152 w 30299"/>
                  <a:gd name="connsiteY33" fmla="*/ 21735 h 32035"/>
                  <a:gd name="connsiteX34" fmla="*/ 21152 w 30299"/>
                  <a:gd name="connsiteY34" fmla="*/ 23450 h 32035"/>
                  <a:gd name="connsiteX35" fmla="*/ 21724 w 30299"/>
                  <a:gd name="connsiteY35" fmla="*/ 24593 h 32035"/>
                  <a:gd name="connsiteX36" fmla="*/ 21724 w 30299"/>
                  <a:gd name="connsiteY36" fmla="*/ 25165 h 32035"/>
                  <a:gd name="connsiteX37" fmla="*/ 18294 w 30299"/>
                  <a:gd name="connsiteY37" fmla="*/ 25165 h 32035"/>
                  <a:gd name="connsiteX38" fmla="*/ 18294 w 30299"/>
                  <a:gd name="connsiteY38" fmla="*/ 24021 h 32035"/>
                  <a:gd name="connsiteX39" fmla="*/ 18294 w 30299"/>
                  <a:gd name="connsiteY39" fmla="*/ 21163 h 32035"/>
                  <a:gd name="connsiteX40" fmla="*/ 17722 w 30299"/>
                  <a:gd name="connsiteY40" fmla="*/ 18876 h 32035"/>
                  <a:gd name="connsiteX41" fmla="*/ 15435 w 30299"/>
                  <a:gd name="connsiteY41" fmla="*/ 18304 h 32035"/>
                  <a:gd name="connsiteX42" fmla="*/ 12005 w 30299"/>
                  <a:gd name="connsiteY42" fmla="*/ 17733 h 32035"/>
                  <a:gd name="connsiteX43" fmla="*/ 12005 w 30299"/>
                  <a:gd name="connsiteY43" fmla="*/ 17733 h 32035"/>
                  <a:gd name="connsiteX44" fmla="*/ 12005 w 30299"/>
                  <a:gd name="connsiteY44" fmla="*/ 14874 h 32035"/>
                  <a:gd name="connsiteX45" fmla="*/ 15435 w 30299"/>
                  <a:gd name="connsiteY45" fmla="*/ 14874 h 32035"/>
                  <a:gd name="connsiteX46" fmla="*/ 17722 w 30299"/>
                  <a:gd name="connsiteY46" fmla="*/ 14303 h 32035"/>
                  <a:gd name="connsiteX47" fmla="*/ 18865 w 30299"/>
                  <a:gd name="connsiteY47" fmla="*/ 12588 h 32035"/>
                  <a:gd name="connsiteX48" fmla="*/ 18294 w 30299"/>
                  <a:gd name="connsiteY48" fmla="*/ 10301 h 32035"/>
                  <a:gd name="connsiteX49" fmla="*/ 15435 w 30299"/>
                  <a:gd name="connsiteY49" fmla="*/ 9729 h 32035"/>
                  <a:gd name="connsiteX50" fmla="*/ 12577 w 30299"/>
                  <a:gd name="connsiteY50" fmla="*/ 9729 h 32035"/>
                  <a:gd name="connsiteX51" fmla="*/ 12005 w 30299"/>
                  <a:gd name="connsiteY51" fmla="*/ 14874 h 32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0299" h="32035">
                    <a:moveTo>
                      <a:pt x="0" y="16018"/>
                    </a:moveTo>
                    <a:cubicBezTo>
                      <a:pt x="0" y="12016"/>
                      <a:pt x="1715" y="8014"/>
                      <a:pt x="4573" y="4584"/>
                    </a:cubicBezTo>
                    <a:cubicBezTo>
                      <a:pt x="10290" y="-1133"/>
                      <a:pt x="19437" y="-1704"/>
                      <a:pt x="25154" y="4012"/>
                    </a:cubicBezTo>
                    <a:lnTo>
                      <a:pt x="25154" y="4012"/>
                    </a:lnTo>
                    <a:lnTo>
                      <a:pt x="25726" y="4584"/>
                    </a:lnTo>
                    <a:cubicBezTo>
                      <a:pt x="28584" y="7443"/>
                      <a:pt x="30299" y="11444"/>
                      <a:pt x="30299" y="16018"/>
                    </a:cubicBezTo>
                    <a:cubicBezTo>
                      <a:pt x="30299" y="20020"/>
                      <a:pt x="28584" y="24593"/>
                      <a:pt x="25726" y="27451"/>
                    </a:cubicBezTo>
                    <a:cubicBezTo>
                      <a:pt x="20009" y="33168"/>
                      <a:pt x="10862" y="33740"/>
                      <a:pt x="5145" y="28023"/>
                    </a:cubicBezTo>
                    <a:lnTo>
                      <a:pt x="5145" y="28023"/>
                    </a:lnTo>
                    <a:lnTo>
                      <a:pt x="4573" y="27451"/>
                    </a:lnTo>
                    <a:cubicBezTo>
                      <a:pt x="1143" y="24593"/>
                      <a:pt x="0" y="20591"/>
                      <a:pt x="0" y="16018"/>
                    </a:cubicBezTo>
                    <a:close/>
                    <a:moveTo>
                      <a:pt x="2287" y="16018"/>
                    </a:moveTo>
                    <a:cubicBezTo>
                      <a:pt x="2287" y="19448"/>
                      <a:pt x="3430" y="22878"/>
                      <a:pt x="5717" y="25736"/>
                    </a:cubicBezTo>
                    <a:cubicBezTo>
                      <a:pt x="10290" y="30310"/>
                      <a:pt x="17722" y="30881"/>
                      <a:pt x="22867" y="26308"/>
                    </a:cubicBezTo>
                    <a:lnTo>
                      <a:pt x="23439" y="25736"/>
                    </a:lnTo>
                    <a:cubicBezTo>
                      <a:pt x="28584" y="20591"/>
                      <a:pt x="28584" y="12016"/>
                      <a:pt x="23439" y="6871"/>
                    </a:cubicBezTo>
                    <a:cubicBezTo>
                      <a:pt x="18865" y="1726"/>
                      <a:pt x="11434" y="1726"/>
                      <a:pt x="6288" y="6299"/>
                    </a:cubicBezTo>
                    <a:lnTo>
                      <a:pt x="6288" y="6299"/>
                    </a:lnTo>
                    <a:lnTo>
                      <a:pt x="5717" y="6871"/>
                    </a:lnTo>
                    <a:cubicBezTo>
                      <a:pt x="3430" y="9158"/>
                      <a:pt x="2287" y="12588"/>
                      <a:pt x="2287" y="16018"/>
                    </a:cubicBezTo>
                    <a:lnTo>
                      <a:pt x="2287" y="16018"/>
                    </a:lnTo>
                    <a:lnTo>
                      <a:pt x="2287" y="16018"/>
                    </a:lnTo>
                    <a:close/>
                    <a:moveTo>
                      <a:pt x="12005" y="17733"/>
                    </a:moveTo>
                    <a:lnTo>
                      <a:pt x="12005" y="25165"/>
                    </a:lnTo>
                    <a:lnTo>
                      <a:pt x="8575" y="25165"/>
                    </a:lnTo>
                    <a:lnTo>
                      <a:pt x="8575" y="6871"/>
                    </a:lnTo>
                    <a:lnTo>
                      <a:pt x="14292" y="6871"/>
                    </a:lnTo>
                    <a:cubicBezTo>
                      <a:pt x="16007" y="6871"/>
                      <a:pt x="17722" y="7443"/>
                      <a:pt x="19437" y="8014"/>
                    </a:cubicBezTo>
                    <a:cubicBezTo>
                      <a:pt x="20580" y="9158"/>
                      <a:pt x="21152" y="10301"/>
                      <a:pt x="21152" y="12016"/>
                    </a:cubicBezTo>
                    <a:cubicBezTo>
                      <a:pt x="21152" y="12588"/>
                      <a:pt x="21152" y="13731"/>
                      <a:pt x="20580" y="14303"/>
                    </a:cubicBezTo>
                    <a:cubicBezTo>
                      <a:pt x="20009" y="14874"/>
                      <a:pt x="19437" y="15446"/>
                      <a:pt x="18294" y="16018"/>
                    </a:cubicBezTo>
                    <a:cubicBezTo>
                      <a:pt x="18865" y="16589"/>
                      <a:pt x="20009" y="17161"/>
                      <a:pt x="20580" y="17733"/>
                    </a:cubicBezTo>
                    <a:cubicBezTo>
                      <a:pt x="21152" y="18876"/>
                      <a:pt x="21152" y="19448"/>
                      <a:pt x="21152" y="20591"/>
                    </a:cubicBezTo>
                    <a:lnTo>
                      <a:pt x="21152" y="21735"/>
                    </a:lnTo>
                    <a:cubicBezTo>
                      <a:pt x="21152" y="22306"/>
                      <a:pt x="21152" y="22878"/>
                      <a:pt x="21152" y="23450"/>
                    </a:cubicBezTo>
                    <a:cubicBezTo>
                      <a:pt x="21152" y="24021"/>
                      <a:pt x="21152" y="24021"/>
                      <a:pt x="21724" y="24593"/>
                    </a:cubicBezTo>
                    <a:lnTo>
                      <a:pt x="21724" y="25165"/>
                    </a:lnTo>
                    <a:lnTo>
                      <a:pt x="18294" y="25165"/>
                    </a:lnTo>
                    <a:cubicBezTo>
                      <a:pt x="18294" y="24593"/>
                      <a:pt x="18294" y="24021"/>
                      <a:pt x="18294" y="24021"/>
                    </a:cubicBezTo>
                    <a:lnTo>
                      <a:pt x="18294" y="21163"/>
                    </a:lnTo>
                    <a:cubicBezTo>
                      <a:pt x="18294" y="20020"/>
                      <a:pt x="18294" y="19448"/>
                      <a:pt x="17722" y="18876"/>
                    </a:cubicBezTo>
                    <a:cubicBezTo>
                      <a:pt x="17150" y="18304"/>
                      <a:pt x="16007" y="18304"/>
                      <a:pt x="15435" y="18304"/>
                    </a:cubicBezTo>
                    <a:lnTo>
                      <a:pt x="12005" y="17733"/>
                    </a:lnTo>
                    <a:lnTo>
                      <a:pt x="12005" y="17733"/>
                    </a:lnTo>
                    <a:close/>
                    <a:moveTo>
                      <a:pt x="12005" y="14874"/>
                    </a:moveTo>
                    <a:lnTo>
                      <a:pt x="15435" y="14874"/>
                    </a:lnTo>
                    <a:cubicBezTo>
                      <a:pt x="16007" y="14874"/>
                      <a:pt x="17150" y="14874"/>
                      <a:pt x="17722" y="14303"/>
                    </a:cubicBezTo>
                    <a:cubicBezTo>
                      <a:pt x="18294" y="13731"/>
                      <a:pt x="18865" y="13159"/>
                      <a:pt x="18865" y="12588"/>
                    </a:cubicBezTo>
                    <a:cubicBezTo>
                      <a:pt x="18865" y="12016"/>
                      <a:pt x="18865" y="10873"/>
                      <a:pt x="18294" y="10301"/>
                    </a:cubicBezTo>
                    <a:cubicBezTo>
                      <a:pt x="17150" y="9729"/>
                      <a:pt x="16579" y="9729"/>
                      <a:pt x="15435" y="9729"/>
                    </a:cubicBezTo>
                    <a:lnTo>
                      <a:pt x="12577" y="9729"/>
                    </a:lnTo>
                    <a:lnTo>
                      <a:pt x="12005" y="14874"/>
                    </a:lnTo>
                    <a:close/>
                  </a:path>
                </a:pathLst>
              </a:custGeom>
              <a:solidFill>
                <a:srgbClr val="00000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64">
                <a:extLst>
                  <a:ext uri="{FF2B5EF4-FFF2-40B4-BE49-F238E27FC236}">
                    <a16:creationId xmlns:a16="http://schemas.microsoft.com/office/drawing/2014/main" id="{8AC7C724-3104-4694-2DCE-F2AE1040E2C8}"/>
                  </a:ext>
                </a:extLst>
              </p:cNvPr>
              <p:cNvSpPr/>
              <p:nvPr/>
            </p:nvSpPr>
            <p:spPr>
              <a:xfrm>
                <a:off x="975117" y="5926155"/>
                <a:ext cx="350440" cy="120624"/>
              </a:xfrm>
              <a:custGeom>
                <a:avLst/>
                <a:gdLst>
                  <a:gd name="connsiteX0" fmla="*/ 345295 w 350440"/>
                  <a:gd name="connsiteY0" fmla="*/ 86324 h 120624"/>
                  <a:gd name="connsiteX1" fmla="*/ 174363 w 350440"/>
                  <a:gd name="connsiteY1" fmla="*/ 0 h 120624"/>
                  <a:gd name="connsiteX2" fmla="*/ 5145 w 350440"/>
                  <a:gd name="connsiteY2" fmla="*/ 86324 h 120624"/>
                  <a:gd name="connsiteX3" fmla="*/ 0 w 350440"/>
                  <a:gd name="connsiteY3" fmla="*/ 99473 h 120624"/>
                  <a:gd name="connsiteX4" fmla="*/ 4573 w 350440"/>
                  <a:gd name="connsiteY4" fmla="*/ 112621 h 120624"/>
                  <a:gd name="connsiteX5" fmla="*/ 20009 w 350440"/>
                  <a:gd name="connsiteY5" fmla="*/ 120625 h 120624"/>
                  <a:gd name="connsiteX6" fmla="*/ 38874 w 350440"/>
                  <a:gd name="connsiteY6" fmla="*/ 110334 h 120624"/>
                  <a:gd name="connsiteX7" fmla="*/ 174363 w 350440"/>
                  <a:gd name="connsiteY7" fmla="*/ 8575 h 120624"/>
                  <a:gd name="connsiteX8" fmla="*/ 312138 w 350440"/>
                  <a:gd name="connsiteY8" fmla="*/ 111478 h 120624"/>
                  <a:gd name="connsiteX9" fmla="*/ 332718 w 350440"/>
                  <a:gd name="connsiteY9" fmla="*/ 120053 h 120624"/>
                  <a:gd name="connsiteX10" fmla="*/ 350440 w 350440"/>
                  <a:gd name="connsiteY10" fmla="*/ 99473 h 120624"/>
                  <a:gd name="connsiteX11" fmla="*/ 345295 w 350440"/>
                  <a:gd name="connsiteY11" fmla="*/ 86324 h 120624"/>
                  <a:gd name="connsiteX12" fmla="*/ 345295 w 350440"/>
                  <a:gd name="connsiteY12" fmla="*/ 86324 h 12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0440" h="120624">
                    <a:moveTo>
                      <a:pt x="345295" y="86324"/>
                    </a:moveTo>
                    <a:cubicBezTo>
                      <a:pt x="310423" y="25726"/>
                      <a:pt x="240106" y="0"/>
                      <a:pt x="174363" y="0"/>
                    </a:cubicBezTo>
                    <a:cubicBezTo>
                      <a:pt x="108619" y="0"/>
                      <a:pt x="38874" y="25726"/>
                      <a:pt x="5145" y="86324"/>
                    </a:cubicBezTo>
                    <a:cubicBezTo>
                      <a:pt x="2287" y="90326"/>
                      <a:pt x="572" y="94899"/>
                      <a:pt x="0" y="99473"/>
                    </a:cubicBezTo>
                    <a:cubicBezTo>
                      <a:pt x="0" y="104046"/>
                      <a:pt x="1715" y="109191"/>
                      <a:pt x="4573" y="112621"/>
                    </a:cubicBezTo>
                    <a:cubicBezTo>
                      <a:pt x="8575" y="117195"/>
                      <a:pt x="14292" y="120053"/>
                      <a:pt x="20009" y="120625"/>
                    </a:cubicBezTo>
                    <a:cubicBezTo>
                      <a:pt x="27441" y="120625"/>
                      <a:pt x="34873" y="116623"/>
                      <a:pt x="38874" y="110334"/>
                    </a:cubicBezTo>
                    <a:cubicBezTo>
                      <a:pt x="72032" y="50308"/>
                      <a:pt x="110334" y="8575"/>
                      <a:pt x="174363" y="8575"/>
                    </a:cubicBezTo>
                    <a:cubicBezTo>
                      <a:pt x="238391" y="8575"/>
                      <a:pt x="278980" y="52595"/>
                      <a:pt x="312138" y="111478"/>
                    </a:cubicBezTo>
                    <a:cubicBezTo>
                      <a:pt x="316711" y="117766"/>
                      <a:pt x="324715" y="121196"/>
                      <a:pt x="332718" y="120053"/>
                    </a:cubicBezTo>
                    <a:cubicBezTo>
                      <a:pt x="344724" y="119481"/>
                      <a:pt x="350440" y="106333"/>
                      <a:pt x="350440" y="99473"/>
                    </a:cubicBezTo>
                    <a:cubicBezTo>
                      <a:pt x="349297" y="94899"/>
                      <a:pt x="347582" y="90326"/>
                      <a:pt x="345295" y="86324"/>
                    </a:cubicBezTo>
                    <a:lnTo>
                      <a:pt x="345295" y="86324"/>
                    </a:lnTo>
                    <a:close/>
                  </a:path>
                </a:pathLst>
              </a:custGeom>
              <a:solidFill>
                <a:srgbClr val="00000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65">
                <a:extLst>
                  <a:ext uri="{FF2B5EF4-FFF2-40B4-BE49-F238E27FC236}">
                    <a16:creationId xmlns:a16="http://schemas.microsoft.com/office/drawing/2014/main" id="{B0B95AFB-82C3-20B6-4458-27FFF60B43C8}"/>
                  </a:ext>
                </a:extLst>
              </p:cNvPr>
              <p:cNvSpPr/>
              <p:nvPr/>
            </p:nvSpPr>
            <p:spPr>
              <a:xfrm>
                <a:off x="554931" y="6031916"/>
                <a:ext cx="110334" cy="187511"/>
              </a:xfrm>
              <a:custGeom>
                <a:avLst/>
                <a:gdLst>
                  <a:gd name="connsiteX0" fmla="*/ 34873 w 110334"/>
                  <a:gd name="connsiteY0" fmla="*/ 48021 h 187511"/>
                  <a:gd name="connsiteX1" fmla="*/ 58883 w 110334"/>
                  <a:gd name="connsiteY1" fmla="*/ 22867 h 187511"/>
                  <a:gd name="connsiteX2" fmla="*/ 110334 w 110334"/>
                  <a:gd name="connsiteY2" fmla="*/ 22867 h 187511"/>
                  <a:gd name="connsiteX3" fmla="*/ 110334 w 110334"/>
                  <a:gd name="connsiteY3" fmla="*/ 0 h 187511"/>
                  <a:gd name="connsiteX4" fmla="*/ 42876 w 110334"/>
                  <a:gd name="connsiteY4" fmla="*/ 0 h 187511"/>
                  <a:gd name="connsiteX5" fmla="*/ 0 w 110334"/>
                  <a:gd name="connsiteY5" fmla="*/ 51451 h 187511"/>
                  <a:gd name="connsiteX6" fmla="*/ 0 w 110334"/>
                  <a:gd name="connsiteY6" fmla="*/ 136060 h 187511"/>
                  <a:gd name="connsiteX7" fmla="*/ 42876 w 110334"/>
                  <a:gd name="connsiteY7" fmla="*/ 187511 h 187511"/>
                  <a:gd name="connsiteX8" fmla="*/ 109763 w 110334"/>
                  <a:gd name="connsiteY8" fmla="*/ 187511 h 187511"/>
                  <a:gd name="connsiteX9" fmla="*/ 109763 w 110334"/>
                  <a:gd name="connsiteY9" fmla="*/ 164644 h 187511"/>
                  <a:gd name="connsiteX10" fmla="*/ 58311 w 110334"/>
                  <a:gd name="connsiteY10" fmla="*/ 164644 h 187511"/>
                  <a:gd name="connsiteX11" fmla="*/ 34301 w 110334"/>
                  <a:gd name="connsiteY11" fmla="*/ 139490 h 187511"/>
                  <a:gd name="connsiteX12" fmla="*/ 34301 w 110334"/>
                  <a:gd name="connsiteY12" fmla="*/ 102331 h 187511"/>
                  <a:gd name="connsiteX13" fmla="*/ 102903 w 110334"/>
                  <a:gd name="connsiteY13" fmla="*/ 102331 h 187511"/>
                  <a:gd name="connsiteX14" fmla="*/ 102903 w 110334"/>
                  <a:gd name="connsiteY14" fmla="*/ 79464 h 187511"/>
                  <a:gd name="connsiteX15" fmla="*/ 34301 w 110334"/>
                  <a:gd name="connsiteY15" fmla="*/ 79464 h 187511"/>
                  <a:gd name="connsiteX16" fmla="*/ 34873 w 110334"/>
                  <a:gd name="connsiteY16" fmla="*/ 48021 h 187511"/>
                  <a:gd name="connsiteX17" fmla="*/ 34873 w 110334"/>
                  <a:gd name="connsiteY17" fmla="*/ 48021 h 18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0334" h="187511">
                    <a:moveTo>
                      <a:pt x="34873" y="48021"/>
                    </a:moveTo>
                    <a:cubicBezTo>
                      <a:pt x="34873" y="34873"/>
                      <a:pt x="42876" y="22867"/>
                      <a:pt x="58883" y="22867"/>
                    </a:cubicBezTo>
                    <a:lnTo>
                      <a:pt x="110334" y="22867"/>
                    </a:lnTo>
                    <a:lnTo>
                      <a:pt x="110334" y="0"/>
                    </a:lnTo>
                    <a:lnTo>
                      <a:pt x="42876" y="0"/>
                    </a:lnTo>
                    <a:cubicBezTo>
                      <a:pt x="18294" y="0"/>
                      <a:pt x="0" y="22867"/>
                      <a:pt x="0" y="51451"/>
                    </a:cubicBezTo>
                    <a:lnTo>
                      <a:pt x="0" y="136060"/>
                    </a:lnTo>
                    <a:cubicBezTo>
                      <a:pt x="0" y="164072"/>
                      <a:pt x="18294" y="187511"/>
                      <a:pt x="42876" y="187511"/>
                    </a:cubicBezTo>
                    <a:lnTo>
                      <a:pt x="109763" y="187511"/>
                    </a:lnTo>
                    <a:lnTo>
                      <a:pt x="109763" y="164644"/>
                    </a:lnTo>
                    <a:lnTo>
                      <a:pt x="58311" y="164644"/>
                    </a:lnTo>
                    <a:cubicBezTo>
                      <a:pt x="42876" y="164644"/>
                      <a:pt x="34301" y="152639"/>
                      <a:pt x="34301" y="139490"/>
                    </a:cubicBezTo>
                    <a:lnTo>
                      <a:pt x="34301" y="102331"/>
                    </a:lnTo>
                    <a:lnTo>
                      <a:pt x="102903" y="102331"/>
                    </a:lnTo>
                    <a:lnTo>
                      <a:pt x="102903" y="79464"/>
                    </a:lnTo>
                    <a:lnTo>
                      <a:pt x="34301" y="79464"/>
                    </a:lnTo>
                    <a:lnTo>
                      <a:pt x="34873" y="48021"/>
                    </a:lnTo>
                    <a:lnTo>
                      <a:pt x="34873" y="48021"/>
                    </a:lnTo>
                    <a:close/>
                  </a:path>
                </a:pathLst>
              </a:custGeom>
              <a:solidFill>
                <a:srgbClr val="00000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66">
                <a:extLst>
                  <a:ext uri="{FF2B5EF4-FFF2-40B4-BE49-F238E27FC236}">
                    <a16:creationId xmlns:a16="http://schemas.microsoft.com/office/drawing/2014/main" id="{9789BDA9-D1AF-CA25-F21C-4ED6B0A5879D}"/>
                  </a:ext>
                </a:extLst>
              </p:cNvPr>
              <p:cNvSpPr/>
              <p:nvPr/>
            </p:nvSpPr>
            <p:spPr>
              <a:xfrm>
                <a:off x="682416" y="6072506"/>
                <a:ext cx="143491" cy="146350"/>
              </a:xfrm>
              <a:custGeom>
                <a:avLst/>
                <a:gdLst>
                  <a:gd name="connsiteX0" fmla="*/ 101759 w 143491"/>
                  <a:gd name="connsiteY0" fmla="*/ 146350 h 146350"/>
                  <a:gd name="connsiteX1" fmla="*/ 70888 w 143491"/>
                  <a:gd name="connsiteY1" fmla="*/ 93184 h 146350"/>
                  <a:gd name="connsiteX2" fmla="*/ 70317 w 143491"/>
                  <a:gd name="connsiteY2" fmla="*/ 93184 h 146350"/>
                  <a:gd name="connsiteX3" fmla="*/ 38303 w 143491"/>
                  <a:gd name="connsiteY3" fmla="*/ 146350 h 146350"/>
                  <a:gd name="connsiteX4" fmla="*/ 0 w 143491"/>
                  <a:gd name="connsiteY4" fmla="*/ 146350 h 146350"/>
                  <a:gd name="connsiteX5" fmla="*/ 51451 w 143491"/>
                  <a:gd name="connsiteY5" fmla="*/ 70888 h 146350"/>
                  <a:gd name="connsiteX6" fmla="*/ 5717 w 143491"/>
                  <a:gd name="connsiteY6" fmla="*/ 0 h 146350"/>
                  <a:gd name="connsiteX7" fmla="*/ 45163 w 143491"/>
                  <a:gd name="connsiteY7" fmla="*/ 0 h 146350"/>
                  <a:gd name="connsiteX8" fmla="*/ 73175 w 143491"/>
                  <a:gd name="connsiteY8" fmla="*/ 48021 h 146350"/>
                  <a:gd name="connsiteX9" fmla="*/ 73747 w 143491"/>
                  <a:gd name="connsiteY9" fmla="*/ 48021 h 146350"/>
                  <a:gd name="connsiteX10" fmla="*/ 102903 w 143491"/>
                  <a:gd name="connsiteY10" fmla="*/ 0 h 146350"/>
                  <a:gd name="connsiteX11" fmla="*/ 138347 w 143491"/>
                  <a:gd name="connsiteY11" fmla="*/ 0 h 146350"/>
                  <a:gd name="connsiteX12" fmla="*/ 90897 w 143491"/>
                  <a:gd name="connsiteY12" fmla="*/ 68602 h 146350"/>
                  <a:gd name="connsiteX13" fmla="*/ 143492 w 143491"/>
                  <a:gd name="connsiteY13" fmla="*/ 146350 h 14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3491" h="146350">
                    <a:moveTo>
                      <a:pt x="101759" y="146350"/>
                    </a:moveTo>
                    <a:lnTo>
                      <a:pt x="70888" y="93184"/>
                    </a:lnTo>
                    <a:lnTo>
                      <a:pt x="70317" y="93184"/>
                    </a:lnTo>
                    <a:lnTo>
                      <a:pt x="38303" y="146350"/>
                    </a:lnTo>
                    <a:lnTo>
                      <a:pt x="0" y="146350"/>
                    </a:lnTo>
                    <a:lnTo>
                      <a:pt x="51451" y="70888"/>
                    </a:lnTo>
                    <a:lnTo>
                      <a:pt x="5717" y="0"/>
                    </a:lnTo>
                    <a:lnTo>
                      <a:pt x="45163" y="0"/>
                    </a:lnTo>
                    <a:lnTo>
                      <a:pt x="73175" y="48021"/>
                    </a:lnTo>
                    <a:lnTo>
                      <a:pt x="73747" y="48021"/>
                    </a:lnTo>
                    <a:lnTo>
                      <a:pt x="102903" y="0"/>
                    </a:lnTo>
                    <a:lnTo>
                      <a:pt x="138347" y="0"/>
                    </a:lnTo>
                    <a:lnTo>
                      <a:pt x="90897" y="68602"/>
                    </a:lnTo>
                    <a:lnTo>
                      <a:pt x="143492" y="146350"/>
                    </a:lnTo>
                    <a:close/>
                  </a:path>
                </a:pathLst>
              </a:custGeom>
              <a:solidFill>
                <a:srgbClr val="00000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67">
                <a:extLst>
                  <a:ext uri="{FF2B5EF4-FFF2-40B4-BE49-F238E27FC236}">
                    <a16:creationId xmlns:a16="http://schemas.microsoft.com/office/drawing/2014/main" id="{F145D417-2E8B-3C07-E61A-27D0C7134996}"/>
                  </a:ext>
                </a:extLst>
              </p:cNvPr>
              <p:cNvSpPr/>
              <p:nvPr/>
            </p:nvSpPr>
            <p:spPr>
              <a:xfrm>
                <a:off x="847060" y="6031916"/>
                <a:ext cx="109762" cy="187511"/>
              </a:xfrm>
              <a:custGeom>
                <a:avLst/>
                <a:gdLst>
                  <a:gd name="connsiteX0" fmla="*/ 34873 w 109762"/>
                  <a:gd name="connsiteY0" fmla="*/ 0 h 187511"/>
                  <a:gd name="connsiteX1" fmla="*/ 34873 w 109762"/>
                  <a:gd name="connsiteY1" fmla="*/ 139490 h 187511"/>
                  <a:gd name="connsiteX2" fmla="*/ 58883 w 109762"/>
                  <a:gd name="connsiteY2" fmla="*/ 164644 h 187511"/>
                  <a:gd name="connsiteX3" fmla="*/ 109763 w 109762"/>
                  <a:gd name="connsiteY3" fmla="*/ 164644 h 187511"/>
                  <a:gd name="connsiteX4" fmla="*/ 109763 w 109762"/>
                  <a:gd name="connsiteY4" fmla="*/ 187511 h 187511"/>
                  <a:gd name="connsiteX5" fmla="*/ 42876 w 109762"/>
                  <a:gd name="connsiteY5" fmla="*/ 187511 h 187511"/>
                  <a:gd name="connsiteX6" fmla="*/ 0 w 109762"/>
                  <a:gd name="connsiteY6" fmla="*/ 136060 h 187511"/>
                  <a:gd name="connsiteX7" fmla="*/ 0 w 109762"/>
                  <a:gd name="connsiteY7" fmla="*/ 0 h 187511"/>
                  <a:gd name="connsiteX8" fmla="*/ 34873 w 109762"/>
                  <a:gd name="connsiteY8" fmla="*/ 0 h 187511"/>
                  <a:gd name="connsiteX9" fmla="*/ 34873 w 109762"/>
                  <a:gd name="connsiteY9" fmla="*/ 0 h 18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762" h="187511">
                    <a:moveTo>
                      <a:pt x="34873" y="0"/>
                    </a:moveTo>
                    <a:lnTo>
                      <a:pt x="34873" y="139490"/>
                    </a:lnTo>
                    <a:cubicBezTo>
                      <a:pt x="34873" y="152639"/>
                      <a:pt x="42876" y="164644"/>
                      <a:pt x="58883" y="164644"/>
                    </a:cubicBezTo>
                    <a:lnTo>
                      <a:pt x="109763" y="164644"/>
                    </a:lnTo>
                    <a:lnTo>
                      <a:pt x="109763" y="187511"/>
                    </a:lnTo>
                    <a:lnTo>
                      <a:pt x="42876" y="187511"/>
                    </a:lnTo>
                    <a:cubicBezTo>
                      <a:pt x="18294" y="187511"/>
                      <a:pt x="0" y="164644"/>
                      <a:pt x="0" y="136060"/>
                    </a:cubicBezTo>
                    <a:lnTo>
                      <a:pt x="0" y="0"/>
                    </a:lnTo>
                    <a:lnTo>
                      <a:pt x="34873" y="0"/>
                    </a:lnTo>
                    <a:lnTo>
                      <a:pt x="348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68">
                <a:extLst>
                  <a:ext uri="{FF2B5EF4-FFF2-40B4-BE49-F238E27FC236}">
                    <a16:creationId xmlns:a16="http://schemas.microsoft.com/office/drawing/2014/main" id="{A7D4EECD-F671-98FE-3BF0-370F1C21D2B3}"/>
                  </a:ext>
                </a:extLst>
              </p:cNvPr>
              <p:cNvSpPr/>
              <p:nvPr/>
            </p:nvSpPr>
            <p:spPr>
              <a:xfrm>
                <a:off x="978547" y="6072506"/>
                <a:ext cx="33157" cy="146922"/>
              </a:xfrm>
              <a:custGeom>
                <a:avLst/>
                <a:gdLst>
                  <a:gd name="connsiteX0" fmla="*/ 0 w 33157"/>
                  <a:gd name="connsiteY0" fmla="*/ 0 h 146922"/>
                  <a:gd name="connsiteX1" fmla="*/ 33158 w 33157"/>
                  <a:gd name="connsiteY1" fmla="*/ 0 h 146922"/>
                  <a:gd name="connsiteX2" fmla="*/ 33158 w 33157"/>
                  <a:gd name="connsiteY2" fmla="*/ 146922 h 146922"/>
                  <a:gd name="connsiteX3" fmla="*/ 0 w 33157"/>
                  <a:gd name="connsiteY3" fmla="*/ 146922 h 146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57" h="146922">
                    <a:moveTo>
                      <a:pt x="0" y="0"/>
                    </a:moveTo>
                    <a:lnTo>
                      <a:pt x="33158" y="0"/>
                    </a:lnTo>
                    <a:lnTo>
                      <a:pt x="33158" y="146922"/>
                    </a:lnTo>
                    <a:lnTo>
                      <a:pt x="0" y="146922"/>
                    </a:lnTo>
                    <a:close/>
                  </a:path>
                </a:pathLst>
              </a:custGeom>
              <a:solidFill>
                <a:srgbClr val="00000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69">
                <a:extLst>
                  <a:ext uri="{FF2B5EF4-FFF2-40B4-BE49-F238E27FC236}">
                    <a16:creationId xmlns:a16="http://schemas.microsoft.com/office/drawing/2014/main" id="{2EDE0462-ABA4-826C-F6FD-78E49C30F91D}"/>
                  </a:ext>
                </a:extLst>
              </p:cNvPr>
              <p:cNvSpPr/>
              <p:nvPr/>
            </p:nvSpPr>
            <p:spPr>
              <a:xfrm>
                <a:off x="1043719" y="6030201"/>
                <a:ext cx="122339" cy="191513"/>
              </a:xfrm>
              <a:custGeom>
                <a:avLst/>
                <a:gdLst>
                  <a:gd name="connsiteX0" fmla="*/ 54881 w 122339"/>
                  <a:gd name="connsiteY0" fmla="*/ 60027 h 191513"/>
                  <a:gd name="connsiteX1" fmla="*/ 32586 w 122339"/>
                  <a:gd name="connsiteY1" fmla="*/ 64600 h 191513"/>
                  <a:gd name="connsiteX2" fmla="*/ 32586 w 122339"/>
                  <a:gd name="connsiteY2" fmla="*/ 168646 h 191513"/>
                  <a:gd name="connsiteX3" fmla="*/ 52023 w 122339"/>
                  <a:gd name="connsiteY3" fmla="*/ 171504 h 191513"/>
                  <a:gd name="connsiteX4" fmla="*/ 88611 w 122339"/>
                  <a:gd name="connsiteY4" fmla="*/ 114336 h 191513"/>
                  <a:gd name="connsiteX5" fmla="*/ 54881 w 122339"/>
                  <a:gd name="connsiteY5" fmla="*/ 60027 h 191513"/>
                  <a:gd name="connsiteX6" fmla="*/ 50880 w 122339"/>
                  <a:gd name="connsiteY6" fmla="*/ 191513 h 191513"/>
                  <a:gd name="connsiteX7" fmla="*/ 0 w 122339"/>
                  <a:gd name="connsiteY7" fmla="*/ 181223 h 191513"/>
                  <a:gd name="connsiteX8" fmla="*/ 0 w 122339"/>
                  <a:gd name="connsiteY8" fmla="*/ 6289 h 191513"/>
                  <a:gd name="connsiteX9" fmla="*/ 33158 w 122339"/>
                  <a:gd name="connsiteY9" fmla="*/ 0 h 191513"/>
                  <a:gd name="connsiteX10" fmla="*/ 33158 w 122339"/>
                  <a:gd name="connsiteY10" fmla="*/ 46306 h 191513"/>
                  <a:gd name="connsiteX11" fmla="*/ 64600 w 122339"/>
                  <a:gd name="connsiteY11" fmla="*/ 40589 h 191513"/>
                  <a:gd name="connsiteX12" fmla="*/ 122340 w 122339"/>
                  <a:gd name="connsiteY12" fmla="*/ 112621 h 191513"/>
                  <a:gd name="connsiteX13" fmla="*/ 50880 w 122339"/>
                  <a:gd name="connsiteY13" fmla="*/ 191513 h 191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339" h="191513">
                    <a:moveTo>
                      <a:pt x="54881" y="60027"/>
                    </a:moveTo>
                    <a:cubicBezTo>
                      <a:pt x="47450" y="59455"/>
                      <a:pt x="39446" y="61170"/>
                      <a:pt x="32586" y="64600"/>
                    </a:cubicBezTo>
                    <a:lnTo>
                      <a:pt x="32586" y="168646"/>
                    </a:lnTo>
                    <a:cubicBezTo>
                      <a:pt x="38874" y="170933"/>
                      <a:pt x="45163" y="171504"/>
                      <a:pt x="52023" y="171504"/>
                    </a:cubicBezTo>
                    <a:cubicBezTo>
                      <a:pt x="78320" y="171504"/>
                      <a:pt x="88611" y="149209"/>
                      <a:pt x="88611" y="114336"/>
                    </a:cubicBezTo>
                    <a:cubicBezTo>
                      <a:pt x="88611" y="83465"/>
                      <a:pt x="80035" y="60027"/>
                      <a:pt x="54881" y="60027"/>
                    </a:cubicBezTo>
                    <a:moveTo>
                      <a:pt x="50880" y="191513"/>
                    </a:moveTo>
                    <a:cubicBezTo>
                      <a:pt x="28012" y="191513"/>
                      <a:pt x="9147" y="186940"/>
                      <a:pt x="0" y="181223"/>
                    </a:cubicBezTo>
                    <a:lnTo>
                      <a:pt x="0" y="6289"/>
                    </a:lnTo>
                    <a:lnTo>
                      <a:pt x="33158" y="0"/>
                    </a:lnTo>
                    <a:lnTo>
                      <a:pt x="33158" y="46306"/>
                    </a:lnTo>
                    <a:cubicBezTo>
                      <a:pt x="42876" y="42304"/>
                      <a:pt x="53738" y="40018"/>
                      <a:pt x="64600" y="40589"/>
                    </a:cubicBezTo>
                    <a:cubicBezTo>
                      <a:pt x="98329" y="40589"/>
                      <a:pt x="122340" y="68602"/>
                      <a:pt x="122340" y="112621"/>
                    </a:cubicBezTo>
                    <a:cubicBezTo>
                      <a:pt x="121768" y="161786"/>
                      <a:pt x="96042" y="191513"/>
                      <a:pt x="50880" y="191513"/>
                    </a:cubicBezTo>
                  </a:path>
                </a:pathLst>
              </a:custGeom>
              <a:solidFill>
                <a:srgbClr val="00000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70">
                <a:extLst>
                  <a:ext uri="{FF2B5EF4-FFF2-40B4-BE49-F238E27FC236}">
                    <a16:creationId xmlns:a16="http://schemas.microsoft.com/office/drawing/2014/main" id="{89BEDDBF-A171-D131-5E4D-EFCD4BBE8B99}"/>
                  </a:ext>
                </a:extLst>
              </p:cNvPr>
              <p:cNvSpPr/>
              <p:nvPr/>
            </p:nvSpPr>
            <p:spPr>
              <a:xfrm>
                <a:off x="1191212" y="6069630"/>
                <a:ext cx="76605" cy="149797"/>
              </a:xfrm>
              <a:custGeom>
                <a:avLst/>
                <a:gdLst>
                  <a:gd name="connsiteX0" fmla="*/ 69745 w 76605"/>
                  <a:gd name="connsiteY0" fmla="*/ 24599 h 149797"/>
                  <a:gd name="connsiteX1" fmla="*/ 33158 w 76605"/>
                  <a:gd name="connsiteY1" fmla="*/ 25743 h 149797"/>
                  <a:gd name="connsiteX2" fmla="*/ 33158 w 76605"/>
                  <a:gd name="connsiteY2" fmla="*/ 149797 h 149797"/>
                  <a:gd name="connsiteX3" fmla="*/ 0 w 76605"/>
                  <a:gd name="connsiteY3" fmla="*/ 149797 h 149797"/>
                  <a:gd name="connsiteX4" fmla="*/ 0 w 76605"/>
                  <a:gd name="connsiteY4" fmla="*/ 10879 h 149797"/>
                  <a:gd name="connsiteX5" fmla="*/ 76605 w 76605"/>
                  <a:gd name="connsiteY5" fmla="*/ 589 h 149797"/>
                  <a:gd name="connsiteX6" fmla="*/ 69745 w 76605"/>
                  <a:gd name="connsiteY6" fmla="*/ 24599 h 149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05" h="149797">
                    <a:moveTo>
                      <a:pt x="69745" y="24599"/>
                    </a:moveTo>
                    <a:cubicBezTo>
                      <a:pt x="58883" y="20597"/>
                      <a:pt x="41161" y="21169"/>
                      <a:pt x="33158" y="25743"/>
                    </a:cubicBezTo>
                    <a:lnTo>
                      <a:pt x="33158" y="149797"/>
                    </a:lnTo>
                    <a:lnTo>
                      <a:pt x="0" y="149797"/>
                    </a:lnTo>
                    <a:lnTo>
                      <a:pt x="0" y="10879"/>
                    </a:lnTo>
                    <a:cubicBezTo>
                      <a:pt x="19437" y="2875"/>
                      <a:pt x="41733" y="-1698"/>
                      <a:pt x="76605" y="589"/>
                    </a:cubicBezTo>
                    <a:lnTo>
                      <a:pt x="69745" y="24599"/>
                    </a:lnTo>
                    <a:close/>
                  </a:path>
                </a:pathLst>
              </a:custGeom>
              <a:solidFill>
                <a:srgbClr val="00000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71">
                <a:extLst>
                  <a:ext uri="{FF2B5EF4-FFF2-40B4-BE49-F238E27FC236}">
                    <a16:creationId xmlns:a16="http://schemas.microsoft.com/office/drawing/2014/main" id="{0FB0B7D5-103C-A1D6-6903-BE6820CDD34E}"/>
                  </a:ext>
                </a:extLst>
              </p:cNvPr>
              <p:cNvSpPr/>
              <p:nvPr/>
            </p:nvSpPr>
            <p:spPr>
              <a:xfrm>
                <a:off x="1287826" y="6072506"/>
                <a:ext cx="33157" cy="146922"/>
              </a:xfrm>
              <a:custGeom>
                <a:avLst/>
                <a:gdLst>
                  <a:gd name="connsiteX0" fmla="*/ 0 w 33157"/>
                  <a:gd name="connsiteY0" fmla="*/ 0 h 146922"/>
                  <a:gd name="connsiteX1" fmla="*/ 33157 w 33157"/>
                  <a:gd name="connsiteY1" fmla="*/ 0 h 146922"/>
                  <a:gd name="connsiteX2" fmla="*/ 33157 w 33157"/>
                  <a:gd name="connsiteY2" fmla="*/ 146922 h 146922"/>
                  <a:gd name="connsiteX3" fmla="*/ 0 w 33157"/>
                  <a:gd name="connsiteY3" fmla="*/ 146922 h 146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57" h="146922">
                    <a:moveTo>
                      <a:pt x="0" y="0"/>
                    </a:moveTo>
                    <a:lnTo>
                      <a:pt x="33157" y="0"/>
                    </a:lnTo>
                    <a:lnTo>
                      <a:pt x="33157" y="146922"/>
                    </a:lnTo>
                    <a:lnTo>
                      <a:pt x="0" y="146922"/>
                    </a:lnTo>
                    <a:close/>
                  </a:path>
                </a:pathLst>
              </a:custGeom>
              <a:solidFill>
                <a:srgbClr val="00000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72">
                <a:extLst>
                  <a:ext uri="{FF2B5EF4-FFF2-40B4-BE49-F238E27FC236}">
                    <a16:creationId xmlns:a16="http://schemas.microsoft.com/office/drawing/2014/main" id="{89C71139-55BC-90B1-0067-045E6D60E0DF}"/>
                  </a:ext>
                </a:extLst>
              </p:cNvPr>
              <p:cNvSpPr/>
              <p:nvPr/>
            </p:nvSpPr>
            <p:spPr>
              <a:xfrm>
                <a:off x="1347281" y="6070729"/>
                <a:ext cx="102330" cy="151039"/>
              </a:xfrm>
              <a:custGeom>
                <a:avLst/>
                <a:gdLst>
                  <a:gd name="connsiteX0" fmla="*/ 44591 w 102330"/>
                  <a:gd name="connsiteY0" fmla="*/ 150985 h 151039"/>
                  <a:gd name="connsiteX1" fmla="*/ 0 w 102330"/>
                  <a:gd name="connsiteY1" fmla="*/ 140695 h 151039"/>
                  <a:gd name="connsiteX2" fmla="*/ 9719 w 102330"/>
                  <a:gd name="connsiteY2" fmla="*/ 119543 h 151039"/>
                  <a:gd name="connsiteX3" fmla="*/ 40018 w 102330"/>
                  <a:gd name="connsiteY3" fmla="*/ 128118 h 151039"/>
                  <a:gd name="connsiteX4" fmla="*/ 67458 w 102330"/>
                  <a:gd name="connsiteY4" fmla="*/ 107537 h 151039"/>
                  <a:gd name="connsiteX5" fmla="*/ 41161 w 102330"/>
                  <a:gd name="connsiteY5" fmla="*/ 83527 h 151039"/>
                  <a:gd name="connsiteX6" fmla="*/ 4573 w 102330"/>
                  <a:gd name="connsiteY6" fmla="*/ 42366 h 151039"/>
                  <a:gd name="connsiteX7" fmla="*/ 55453 w 102330"/>
                  <a:gd name="connsiteY7" fmla="*/ 61 h 151039"/>
                  <a:gd name="connsiteX8" fmla="*/ 97186 w 102330"/>
                  <a:gd name="connsiteY8" fmla="*/ 10351 h 151039"/>
                  <a:gd name="connsiteX9" fmla="*/ 88039 w 102330"/>
                  <a:gd name="connsiteY9" fmla="*/ 29789 h 151039"/>
                  <a:gd name="connsiteX10" fmla="*/ 62885 w 102330"/>
                  <a:gd name="connsiteY10" fmla="*/ 21785 h 151039"/>
                  <a:gd name="connsiteX11" fmla="*/ 37731 w 102330"/>
                  <a:gd name="connsiteY11" fmla="*/ 41222 h 151039"/>
                  <a:gd name="connsiteX12" fmla="*/ 64028 w 102330"/>
                  <a:gd name="connsiteY12" fmla="*/ 64090 h 151039"/>
                  <a:gd name="connsiteX13" fmla="*/ 102331 w 102330"/>
                  <a:gd name="connsiteY13" fmla="*/ 107537 h 151039"/>
                  <a:gd name="connsiteX14" fmla="*/ 44591 w 102330"/>
                  <a:gd name="connsiteY14" fmla="*/ 150985 h 15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330" h="151039">
                    <a:moveTo>
                      <a:pt x="44591" y="150985"/>
                    </a:moveTo>
                    <a:cubicBezTo>
                      <a:pt x="29156" y="151557"/>
                      <a:pt x="13720" y="147555"/>
                      <a:pt x="0" y="140695"/>
                    </a:cubicBezTo>
                    <a:lnTo>
                      <a:pt x="9719" y="119543"/>
                    </a:lnTo>
                    <a:cubicBezTo>
                      <a:pt x="18865" y="125259"/>
                      <a:pt x="29156" y="128118"/>
                      <a:pt x="40018" y="128118"/>
                    </a:cubicBezTo>
                    <a:cubicBezTo>
                      <a:pt x="54881" y="128118"/>
                      <a:pt x="67458" y="119543"/>
                      <a:pt x="67458" y="107537"/>
                    </a:cubicBezTo>
                    <a:cubicBezTo>
                      <a:pt x="67458" y="95532"/>
                      <a:pt x="57740" y="89243"/>
                      <a:pt x="41161" y="83527"/>
                    </a:cubicBezTo>
                    <a:cubicBezTo>
                      <a:pt x="10290" y="72665"/>
                      <a:pt x="4573" y="57801"/>
                      <a:pt x="4573" y="42366"/>
                    </a:cubicBezTo>
                    <a:cubicBezTo>
                      <a:pt x="4573" y="18927"/>
                      <a:pt x="25154" y="61"/>
                      <a:pt x="55453" y="61"/>
                    </a:cubicBezTo>
                    <a:cubicBezTo>
                      <a:pt x="70317" y="-510"/>
                      <a:pt x="84609" y="2920"/>
                      <a:pt x="97186" y="10351"/>
                    </a:cubicBezTo>
                    <a:lnTo>
                      <a:pt x="88039" y="29789"/>
                    </a:lnTo>
                    <a:cubicBezTo>
                      <a:pt x="80607" y="24644"/>
                      <a:pt x="71460" y="21785"/>
                      <a:pt x="62885" y="21785"/>
                    </a:cubicBezTo>
                    <a:cubicBezTo>
                      <a:pt x="48021" y="21785"/>
                      <a:pt x="37731" y="30932"/>
                      <a:pt x="37731" y="41222"/>
                    </a:cubicBezTo>
                    <a:cubicBezTo>
                      <a:pt x="37731" y="53228"/>
                      <a:pt x="49736" y="58944"/>
                      <a:pt x="64028" y="64090"/>
                    </a:cubicBezTo>
                    <a:cubicBezTo>
                      <a:pt x="95471" y="75523"/>
                      <a:pt x="102331" y="90387"/>
                      <a:pt x="102331" y="107537"/>
                    </a:cubicBezTo>
                    <a:cubicBezTo>
                      <a:pt x="101759" y="129833"/>
                      <a:pt x="79464" y="150413"/>
                      <a:pt x="44591" y="150985"/>
                    </a:cubicBezTo>
                  </a:path>
                </a:pathLst>
              </a:custGeom>
              <a:solidFill>
                <a:srgbClr val="00000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3" name="Graphic 6">
              <a:extLst>
                <a:ext uri="{FF2B5EF4-FFF2-40B4-BE49-F238E27FC236}">
                  <a16:creationId xmlns:a16="http://schemas.microsoft.com/office/drawing/2014/main" id="{AFC9972B-CADC-4EC0-B9B7-A402E41A7674}"/>
                </a:ext>
              </a:extLst>
            </p:cNvPr>
            <p:cNvGrpSpPr/>
            <p:nvPr/>
          </p:nvGrpSpPr>
          <p:grpSpPr>
            <a:xfrm>
              <a:off x="1689718" y="6018196"/>
              <a:ext cx="1408050" cy="206977"/>
              <a:chOff x="1689718" y="6018196"/>
              <a:chExt cx="1408050" cy="206977"/>
            </a:xfrm>
            <a:solidFill>
              <a:srgbClr val="000000"/>
            </a:solidFill>
          </p:grpSpPr>
          <p:sp>
            <p:nvSpPr>
              <p:cNvPr id="65" name="Freeform 50">
                <a:extLst>
                  <a:ext uri="{FF2B5EF4-FFF2-40B4-BE49-F238E27FC236}">
                    <a16:creationId xmlns:a16="http://schemas.microsoft.com/office/drawing/2014/main" id="{62F9ED75-67C5-DA1E-9ED6-2B14D207A5F2}"/>
                  </a:ext>
                </a:extLst>
              </p:cNvPr>
              <p:cNvSpPr/>
              <p:nvPr/>
            </p:nvSpPr>
            <p:spPr>
              <a:xfrm>
                <a:off x="1689718" y="6018196"/>
                <a:ext cx="77748" cy="204090"/>
              </a:xfrm>
              <a:custGeom>
                <a:avLst/>
                <a:gdLst>
                  <a:gd name="connsiteX0" fmla="*/ 52595 w 77748"/>
                  <a:gd name="connsiteY0" fmla="*/ 157784 h 204090"/>
                  <a:gd name="connsiteX1" fmla="*/ 77749 w 77748"/>
                  <a:gd name="connsiteY1" fmla="*/ 204090 h 204090"/>
                  <a:gd name="connsiteX2" fmla="*/ 46306 w 77748"/>
                  <a:gd name="connsiteY2" fmla="*/ 204090 h 204090"/>
                  <a:gd name="connsiteX3" fmla="*/ 0 w 77748"/>
                  <a:gd name="connsiteY3" fmla="*/ 157784 h 204090"/>
                  <a:gd name="connsiteX4" fmla="*/ 0 w 77748"/>
                  <a:gd name="connsiteY4" fmla="*/ 69173 h 204090"/>
                  <a:gd name="connsiteX5" fmla="*/ 52595 w 77748"/>
                  <a:gd name="connsiteY5" fmla="*/ 69173 h 204090"/>
                  <a:gd name="connsiteX6" fmla="*/ 52595 w 77748"/>
                  <a:gd name="connsiteY6" fmla="*/ 157784 h 204090"/>
                  <a:gd name="connsiteX7" fmla="*/ 52595 w 77748"/>
                  <a:gd name="connsiteY7" fmla="*/ 157784 h 204090"/>
                  <a:gd name="connsiteX8" fmla="*/ 52023 w 77748"/>
                  <a:gd name="connsiteY8" fmla="*/ 19437 h 204090"/>
                  <a:gd name="connsiteX9" fmla="*/ 26297 w 77748"/>
                  <a:gd name="connsiteY9" fmla="*/ 0 h 204090"/>
                  <a:gd name="connsiteX10" fmla="*/ 572 w 77748"/>
                  <a:gd name="connsiteY10" fmla="*/ 19437 h 204090"/>
                  <a:gd name="connsiteX11" fmla="*/ 26297 w 77748"/>
                  <a:gd name="connsiteY11" fmla="*/ 38874 h 204090"/>
                  <a:gd name="connsiteX12" fmla="*/ 52023 w 77748"/>
                  <a:gd name="connsiteY12" fmla="*/ 19437 h 204090"/>
                  <a:gd name="connsiteX13" fmla="*/ 52023 w 77748"/>
                  <a:gd name="connsiteY13" fmla="*/ 19437 h 204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748" h="204090">
                    <a:moveTo>
                      <a:pt x="52595" y="157784"/>
                    </a:moveTo>
                    <a:cubicBezTo>
                      <a:pt x="52023" y="176649"/>
                      <a:pt x="61742" y="194372"/>
                      <a:pt x="77749" y="204090"/>
                    </a:cubicBezTo>
                    <a:lnTo>
                      <a:pt x="46306" y="204090"/>
                    </a:lnTo>
                    <a:cubicBezTo>
                      <a:pt x="21152" y="204090"/>
                      <a:pt x="0" y="183510"/>
                      <a:pt x="0" y="157784"/>
                    </a:cubicBezTo>
                    <a:lnTo>
                      <a:pt x="0" y="69173"/>
                    </a:lnTo>
                    <a:cubicBezTo>
                      <a:pt x="0" y="44019"/>
                      <a:pt x="52595" y="44019"/>
                      <a:pt x="52595" y="69173"/>
                    </a:cubicBezTo>
                    <a:lnTo>
                      <a:pt x="52595" y="157784"/>
                    </a:lnTo>
                    <a:lnTo>
                      <a:pt x="52595" y="157784"/>
                    </a:lnTo>
                    <a:close/>
                    <a:moveTo>
                      <a:pt x="52023" y="19437"/>
                    </a:moveTo>
                    <a:cubicBezTo>
                      <a:pt x="52023" y="8575"/>
                      <a:pt x="40589" y="0"/>
                      <a:pt x="26297" y="0"/>
                    </a:cubicBezTo>
                    <a:cubicBezTo>
                      <a:pt x="12005" y="0"/>
                      <a:pt x="572" y="8575"/>
                      <a:pt x="572" y="19437"/>
                    </a:cubicBezTo>
                    <a:cubicBezTo>
                      <a:pt x="572" y="30299"/>
                      <a:pt x="12005" y="38874"/>
                      <a:pt x="26297" y="38874"/>
                    </a:cubicBezTo>
                    <a:cubicBezTo>
                      <a:pt x="40589" y="38874"/>
                      <a:pt x="52023" y="30299"/>
                      <a:pt x="52023" y="19437"/>
                    </a:cubicBezTo>
                    <a:lnTo>
                      <a:pt x="52023" y="19437"/>
                    </a:lnTo>
                    <a:close/>
                  </a:path>
                </a:pathLst>
              </a:custGeom>
              <a:solidFill>
                <a:srgbClr val="00000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51">
                <a:extLst>
                  <a:ext uri="{FF2B5EF4-FFF2-40B4-BE49-F238E27FC236}">
                    <a16:creationId xmlns:a16="http://schemas.microsoft.com/office/drawing/2014/main" id="{59D5D0A9-6478-B3F6-3765-DB65079B3601}"/>
                  </a:ext>
                </a:extLst>
              </p:cNvPr>
              <p:cNvSpPr/>
              <p:nvPr/>
            </p:nvSpPr>
            <p:spPr>
              <a:xfrm>
                <a:off x="1754890" y="6018196"/>
                <a:ext cx="77748" cy="204090"/>
              </a:xfrm>
              <a:custGeom>
                <a:avLst/>
                <a:gdLst>
                  <a:gd name="connsiteX0" fmla="*/ 52595 w 77748"/>
                  <a:gd name="connsiteY0" fmla="*/ 157784 h 204090"/>
                  <a:gd name="connsiteX1" fmla="*/ 77749 w 77748"/>
                  <a:gd name="connsiteY1" fmla="*/ 204090 h 204090"/>
                  <a:gd name="connsiteX2" fmla="*/ 46306 w 77748"/>
                  <a:gd name="connsiteY2" fmla="*/ 204090 h 204090"/>
                  <a:gd name="connsiteX3" fmla="*/ 0 w 77748"/>
                  <a:gd name="connsiteY3" fmla="*/ 157784 h 204090"/>
                  <a:gd name="connsiteX4" fmla="*/ 0 w 77748"/>
                  <a:gd name="connsiteY4" fmla="*/ 69173 h 204090"/>
                  <a:gd name="connsiteX5" fmla="*/ 52595 w 77748"/>
                  <a:gd name="connsiteY5" fmla="*/ 69173 h 204090"/>
                  <a:gd name="connsiteX6" fmla="*/ 52595 w 77748"/>
                  <a:gd name="connsiteY6" fmla="*/ 157784 h 204090"/>
                  <a:gd name="connsiteX7" fmla="*/ 52595 w 77748"/>
                  <a:gd name="connsiteY7" fmla="*/ 157784 h 204090"/>
                  <a:gd name="connsiteX8" fmla="*/ 51451 w 77748"/>
                  <a:gd name="connsiteY8" fmla="*/ 19437 h 204090"/>
                  <a:gd name="connsiteX9" fmla="*/ 25726 w 77748"/>
                  <a:gd name="connsiteY9" fmla="*/ 0 h 204090"/>
                  <a:gd name="connsiteX10" fmla="*/ 0 w 77748"/>
                  <a:gd name="connsiteY10" fmla="*/ 19437 h 204090"/>
                  <a:gd name="connsiteX11" fmla="*/ 25726 w 77748"/>
                  <a:gd name="connsiteY11" fmla="*/ 38874 h 204090"/>
                  <a:gd name="connsiteX12" fmla="*/ 51451 w 77748"/>
                  <a:gd name="connsiteY12" fmla="*/ 19437 h 204090"/>
                  <a:gd name="connsiteX13" fmla="*/ 51451 w 77748"/>
                  <a:gd name="connsiteY13" fmla="*/ 19437 h 204090"/>
                  <a:gd name="connsiteX14" fmla="*/ 51451 w 77748"/>
                  <a:gd name="connsiteY14" fmla="*/ 19437 h 204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748" h="204090">
                    <a:moveTo>
                      <a:pt x="52595" y="157784"/>
                    </a:moveTo>
                    <a:cubicBezTo>
                      <a:pt x="52023" y="176649"/>
                      <a:pt x="61741" y="194372"/>
                      <a:pt x="77749" y="204090"/>
                    </a:cubicBezTo>
                    <a:lnTo>
                      <a:pt x="46306" y="204090"/>
                    </a:lnTo>
                    <a:cubicBezTo>
                      <a:pt x="21152" y="204090"/>
                      <a:pt x="0" y="183510"/>
                      <a:pt x="0" y="157784"/>
                    </a:cubicBezTo>
                    <a:lnTo>
                      <a:pt x="0" y="69173"/>
                    </a:lnTo>
                    <a:cubicBezTo>
                      <a:pt x="0" y="44019"/>
                      <a:pt x="52595" y="44019"/>
                      <a:pt x="52595" y="69173"/>
                    </a:cubicBezTo>
                    <a:lnTo>
                      <a:pt x="52595" y="157784"/>
                    </a:lnTo>
                    <a:lnTo>
                      <a:pt x="52595" y="157784"/>
                    </a:lnTo>
                    <a:close/>
                    <a:moveTo>
                      <a:pt x="51451" y="19437"/>
                    </a:moveTo>
                    <a:cubicBezTo>
                      <a:pt x="51451" y="8575"/>
                      <a:pt x="40018" y="0"/>
                      <a:pt x="25726" y="0"/>
                    </a:cubicBezTo>
                    <a:cubicBezTo>
                      <a:pt x="11434" y="0"/>
                      <a:pt x="0" y="8575"/>
                      <a:pt x="0" y="19437"/>
                    </a:cubicBezTo>
                    <a:cubicBezTo>
                      <a:pt x="0" y="30299"/>
                      <a:pt x="11434" y="38874"/>
                      <a:pt x="25726" y="38874"/>
                    </a:cubicBezTo>
                    <a:cubicBezTo>
                      <a:pt x="40018" y="38874"/>
                      <a:pt x="51451" y="30299"/>
                      <a:pt x="51451" y="19437"/>
                    </a:cubicBezTo>
                    <a:lnTo>
                      <a:pt x="51451" y="19437"/>
                    </a:lnTo>
                    <a:lnTo>
                      <a:pt x="51451" y="19437"/>
                    </a:lnTo>
                    <a:close/>
                  </a:path>
                </a:pathLst>
              </a:custGeom>
              <a:solidFill>
                <a:srgbClr val="00000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52">
                <a:extLst>
                  <a:ext uri="{FF2B5EF4-FFF2-40B4-BE49-F238E27FC236}">
                    <a16:creationId xmlns:a16="http://schemas.microsoft.com/office/drawing/2014/main" id="{1E14DC5F-9F52-3837-296E-E5C99FF405E2}"/>
                  </a:ext>
                </a:extLst>
              </p:cNvPr>
              <p:cNvSpPr/>
              <p:nvPr/>
            </p:nvSpPr>
            <p:spPr>
              <a:xfrm>
                <a:off x="1820633" y="6018196"/>
                <a:ext cx="77748" cy="204090"/>
              </a:xfrm>
              <a:custGeom>
                <a:avLst/>
                <a:gdLst>
                  <a:gd name="connsiteX0" fmla="*/ 52595 w 77748"/>
                  <a:gd name="connsiteY0" fmla="*/ 157784 h 204090"/>
                  <a:gd name="connsiteX1" fmla="*/ 77749 w 77748"/>
                  <a:gd name="connsiteY1" fmla="*/ 204090 h 204090"/>
                  <a:gd name="connsiteX2" fmla="*/ 46306 w 77748"/>
                  <a:gd name="connsiteY2" fmla="*/ 204090 h 204090"/>
                  <a:gd name="connsiteX3" fmla="*/ 0 w 77748"/>
                  <a:gd name="connsiteY3" fmla="*/ 157784 h 204090"/>
                  <a:gd name="connsiteX4" fmla="*/ 0 w 77748"/>
                  <a:gd name="connsiteY4" fmla="*/ 69173 h 204090"/>
                  <a:gd name="connsiteX5" fmla="*/ 52595 w 77748"/>
                  <a:gd name="connsiteY5" fmla="*/ 69173 h 204090"/>
                  <a:gd name="connsiteX6" fmla="*/ 52595 w 77748"/>
                  <a:gd name="connsiteY6" fmla="*/ 157784 h 204090"/>
                  <a:gd name="connsiteX7" fmla="*/ 52595 w 77748"/>
                  <a:gd name="connsiteY7" fmla="*/ 157784 h 204090"/>
                  <a:gd name="connsiteX8" fmla="*/ 52595 w 77748"/>
                  <a:gd name="connsiteY8" fmla="*/ 157784 h 204090"/>
                  <a:gd name="connsiteX9" fmla="*/ 51451 w 77748"/>
                  <a:gd name="connsiteY9" fmla="*/ 19437 h 204090"/>
                  <a:gd name="connsiteX10" fmla="*/ 25726 w 77748"/>
                  <a:gd name="connsiteY10" fmla="*/ 0 h 204090"/>
                  <a:gd name="connsiteX11" fmla="*/ 0 w 77748"/>
                  <a:gd name="connsiteY11" fmla="*/ 19437 h 204090"/>
                  <a:gd name="connsiteX12" fmla="*/ 25726 w 77748"/>
                  <a:gd name="connsiteY12" fmla="*/ 38874 h 204090"/>
                  <a:gd name="connsiteX13" fmla="*/ 51451 w 77748"/>
                  <a:gd name="connsiteY13" fmla="*/ 19437 h 204090"/>
                  <a:gd name="connsiteX14" fmla="*/ 51451 w 77748"/>
                  <a:gd name="connsiteY14" fmla="*/ 19437 h 204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748" h="204090">
                    <a:moveTo>
                      <a:pt x="52595" y="157784"/>
                    </a:moveTo>
                    <a:cubicBezTo>
                      <a:pt x="52023" y="176649"/>
                      <a:pt x="61741" y="194372"/>
                      <a:pt x="77749" y="204090"/>
                    </a:cubicBezTo>
                    <a:lnTo>
                      <a:pt x="46306" y="204090"/>
                    </a:lnTo>
                    <a:cubicBezTo>
                      <a:pt x="21152" y="204090"/>
                      <a:pt x="0" y="183510"/>
                      <a:pt x="0" y="157784"/>
                    </a:cubicBezTo>
                    <a:lnTo>
                      <a:pt x="0" y="69173"/>
                    </a:lnTo>
                    <a:cubicBezTo>
                      <a:pt x="0" y="44019"/>
                      <a:pt x="52595" y="44019"/>
                      <a:pt x="52595" y="69173"/>
                    </a:cubicBezTo>
                    <a:lnTo>
                      <a:pt x="52595" y="157784"/>
                    </a:lnTo>
                    <a:lnTo>
                      <a:pt x="52595" y="157784"/>
                    </a:lnTo>
                    <a:lnTo>
                      <a:pt x="52595" y="157784"/>
                    </a:lnTo>
                    <a:close/>
                    <a:moveTo>
                      <a:pt x="51451" y="19437"/>
                    </a:moveTo>
                    <a:cubicBezTo>
                      <a:pt x="51451" y="8575"/>
                      <a:pt x="40018" y="0"/>
                      <a:pt x="25726" y="0"/>
                    </a:cubicBezTo>
                    <a:cubicBezTo>
                      <a:pt x="11434" y="0"/>
                      <a:pt x="0" y="8575"/>
                      <a:pt x="0" y="19437"/>
                    </a:cubicBezTo>
                    <a:cubicBezTo>
                      <a:pt x="0" y="30299"/>
                      <a:pt x="11434" y="38874"/>
                      <a:pt x="25726" y="38874"/>
                    </a:cubicBezTo>
                    <a:cubicBezTo>
                      <a:pt x="40018" y="38874"/>
                      <a:pt x="51451" y="30299"/>
                      <a:pt x="51451" y="19437"/>
                    </a:cubicBezTo>
                    <a:lnTo>
                      <a:pt x="51451" y="19437"/>
                    </a:lnTo>
                    <a:close/>
                  </a:path>
                </a:pathLst>
              </a:custGeom>
              <a:solidFill>
                <a:srgbClr val="00000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53">
                <a:extLst>
                  <a:ext uri="{FF2B5EF4-FFF2-40B4-BE49-F238E27FC236}">
                    <a16:creationId xmlns:a16="http://schemas.microsoft.com/office/drawing/2014/main" id="{093EF1C9-5BF3-C613-16F3-A827A59E2B68}"/>
                  </a:ext>
                </a:extLst>
              </p:cNvPr>
              <p:cNvSpPr/>
              <p:nvPr/>
            </p:nvSpPr>
            <p:spPr>
              <a:xfrm>
                <a:off x="1963553" y="6051354"/>
                <a:ext cx="21152" cy="170360"/>
              </a:xfrm>
              <a:custGeom>
                <a:avLst/>
                <a:gdLst>
                  <a:gd name="connsiteX0" fmla="*/ 0 w 21152"/>
                  <a:gd name="connsiteY0" fmla="*/ 0 h 170360"/>
                  <a:gd name="connsiteX1" fmla="*/ 21152 w 21152"/>
                  <a:gd name="connsiteY1" fmla="*/ 0 h 170360"/>
                  <a:gd name="connsiteX2" fmla="*/ 21152 w 21152"/>
                  <a:gd name="connsiteY2" fmla="*/ 20581 h 170360"/>
                  <a:gd name="connsiteX3" fmla="*/ 0 w 21152"/>
                  <a:gd name="connsiteY3" fmla="*/ 20581 h 170360"/>
                  <a:gd name="connsiteX4" fmla="*/ 0 w 21152"/>
                  <a:gd name="connsiteY4" fmla="*/ 0 h 170360"/>
                  <a:gd name="connsiteX5" fmla="*/ 0 w 21152"/>
                  <a:gd name="connsiteY5" fmla="*/ 0 h 170360"/>
                  <a:gd name="connsiteX6" fmla="*/ 1143 w 21152"/>
                  <a:gd name="connsiteY6" fmla="*/ 46878 h 170360"/>
                  <a:gd name="connsiteX7" fmla="*/ 19437 w 21152"/>
                  <a:gd name="connsiteY7" fmla="*/ 46878 h 170360"/>
                  <a:gd name="connsiteX8" fmla="*/ 19437 w 21152"/>
                  <a:gd name="connsiteY8" fmla="*/ 170361 h 170360"/>
                  <a:gd name="connsiteX9" fmla="*/ 1143 w 21152"/>
                  <a:gd name="connsiteY9" fmla="*/ 170361 h 170360"/>
                  <a:gd name="connsiteX10" fmla="*/ 1143 w 21152"/>
                  <a:gd name="connsiteY10" fmla="*/ 46878 h 170360"/>
                  <a:gd name="connsiteX11" fmla="*/ 1143 w 21152"/>
                  <a:gd name="connsiteY11" fmla="*/ 46878 h 170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52" h="170360">
                    <a:moveTo>
                      <a:pt x="0" y="0"/>
                    </a:moveTo>
                    <a:lnTo>
                      <a:pt x="21152" y="0"/>
                    </a:lnTo>
                    <a:lnTo>
                      <a:pt x="21152" y="20581"/>
                    </a:lnTo>
                    <a:lnTo>
                      <a:pt x="0" y="2058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143" y="46878"/>
                    </a:moveTo>
                    <a:lnTo>
                      <a:pt x="19437" y="46878"/>
                    </a:lnTo>
                    <a:lnTo>
                      <a:pt x="19437" y="170361"/>
                    </a:lnTo>
                    <a:lnTo>
                      <a:pt x="1143" y="170361"/>
                    </a:lnTo>
                    <a:lnTo>
                      <a:pt x="1143" y="46878"/>
                    </a:lnTo>
                    <a:lnTo>
                      <a:pt x="1143" y="46878"/>
                    </a:lnTo>
                    <a:close/>
                  </a:path>
                </a:pathLst>
              </a:custGeom>
              <a:solidFill>
                <a:srgbClr val="00000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54">
                <a:extLst>
                  <a:ext uri="{FF2B5EF4-FFF2-40B4-BE49-F238E27FC236}">
                    <a16:creationId xmlns:a16="http://schemas.microsoft.com/office/drawing/2014/main" id="{F705F960-8C2B-A446-1853-27B219BB32A5}"/>
                  </a:ext>
                </a:extLst>
              </p:cNvPr>
              <p:cNvSpPr/>
              <p:nvPr/>
            </p:nvSpPr>
            <p:spPr>
              <a:xfrm>
                <a:off x="2021293" y="6095919"/>
                <a:ext cx="108047" cy="126366"/>
              </a:xfrm>
              <a:custGeom>
                <a:avLst/>
                <a:gdLst>
                  <a:gd name="connsiteX0" fmla="*/ 0 w 108047"/>
                  <a:gd name="connsiteY0" fmla="*/ 2312 h 126366"/>
                  <a:gd name="connsiteX1" fmla="*/ 18294 w 108047"/>
                  <a:gd name="connsiteY1" fmla="*/ 2312 h 126366"/>
                  <a:gd name="connsiteX2" fmla="*/ 18294 w 108047"/>
                  <a:gd name="connsiteY2" fmla="*/ 24036 h 126366"/>
                  <a:gd name="connsiteX3" fmla="*/ 60598 w 108047"/>
                  <a:gd name="connsiteY3" fmla="*/ 25 h 126366"/>
                  <a:gd name="connsiteX4" fmla="*/ 108048 w 108047"/>
                  <a:gd name="connsiteY4" fmla="*/ 49762 h 126366"/>
                  <a:gd name="connsiteX5" fmla="*/ 108048 w 108047"/>
                  <a:gd name="connsiteY5" fmla="*/ 126367 h 126366"/>
                  <a:gd name="connsiteX6" fmla="*/ 89754 w 108047"/>
                  <a:gd name="connsiteY6" fmla="*/ 126367 h 126366"/>
                  <a:gd name="connsiteX7" fmla="*/ 89754 w 108047"/>
                  <a:gd name="connsiteY7" fmla="*/ 53763 h 126366"/>
                  <a:gd name="connsiteX8" fmla="*/ 55453 w 108047"/>
                  <a:gd name="connsiteY8" fmla="*/ 16604 h 126366"/>
                  <a:gd name="connsiteX9" fmla="*/ 54881 w 108047"/>
                  <a:gd name="connsiteY9" fmla="*/ 16604 h 126366"/>
                  <a:gd name="connsiteX10" fmla="*/ 18294 w 108047"/>
                  <a:gd name="connsiteY10" fmla="*/ 53192 h 126366"/>
                  <a:gd name="connsiteX11" fmla="*/ 18294 w 108047"/>
                  <a:gd name="connsiteY11" fmla="*/ 55478 h 126366"/>
                  <a:gd name="connsiteX12" fmla="*/ 18294 w 108047"/>
                  <a:gd name="connsiteY12" fmla="*/ 126367 h 126366"/>
                  <a:gd name="connsiteX13" fmla="*/ 0 w 108047"/>
                  <a:gd name="connsiteY13" fmla="*/ 126367 h 126366"/>
                  <a:gd name="connsiteX14" fmla="*/ 0 w 108047"/>
                  <a:gd name="connsiteY14" fmla="*/ 2312 h 126366"/>
                  <a:gd name="connsiteX15" fmla="*/ 0 w 108047"/>
                  <a:gd name="connsiteY15" fmla="*/ 2312 h 126366"/>
                  <a:gd name="connsiteX16" fmla="*/ 0 w 108047"/>
                  <a:gd name="connsiteY16" fmla="*/ 2312 h 12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8047" h="126366">
                    <a:moveTo>
                      <a:pt x="0" y="2312"/>
                    </a:moveTo>
                    <a:lnTo>
                      <a:pt x="18294" y="2312"/>
                    </a:lnTo>
                    <a:lnTo>
                      <a:pt x="18294" y="24036"/>
                    </a:lnTo>
                    <a:cubicBezTo>
                      <a:pt x="26869" y="8601"/>
                      <a:pt x="42876" y="-546"/>
                      <a:pt x="60598" y="25"/>
                    </a:cubicBezTo>
                    <a:cubicBezTo>
                      <a:pt x="90326" y="25"/>
                      <a:pt x="108048" y="20034"/>
                      <a:pt x="108048" y="49762"/>
                    </a:cubicBezTo>
                    <a:lnTo>
                      <a:pt x="108048" y="126367"/>
                    </a:lnTo>
                    <a:lnTo>
                      <a:pt x="89754" y="126367"/>
                    </a:lnTo>
                    <a:lnTo>
                      <a:pt x="89754" y="53763"/>
                    </a:lnTo>
                    <a:cubicBezTo>
                      <a:pt x="89754" y="30896"/>
                      <a:pt x="77177" y="16604"/>
                      <a:pt x="55453" y="16604"/>
                    </a:cubicBezTo>
                    <a:lnTo>
                      <a:pt x="54881" y="16604"/>
                    </a:lnTo>
                    <a:cubicBezTo>
                      <a:pt x="34872" y="16604"/>
                      <a:pt x="18294" y="33183"/>
                      <a:pt x="18294" y="53192"/>
                    </a:cubicBezTo>
                    <a:cubicBezTo>
                      <a:pt x="18294" y="53763"/>
                      <a:pt x="18294" y="54907"/>
                      <a:pt x="18294" y="55478"/>
                    </a:cubicBezTo>
                    <a:lnTo>
                      <a:pt x="18294" y="126367"/>
                    </a:lnTo>
                    <a:lnTo>
                      <a:pt x="0" y="126367"/>
                    </a:lnTo>
                    <a:lnTo>
                      <a:pt x="0" y="2312"/>
                    </a:lnTo>
                    <a:lnTo>
                      <a:pt x="0" y="2312"/>
                    </a:lnTo>
                    <a:lnTo>
                      <a:pt x="0" y="2312"/>
                    </a:lnTo>
                    <a:close/>
                  </a:path>
                </a:pathLst>
              </a:custGeom>
              <a:solidFill>
                <a:srgbClr val="00000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55">
                <a:extLst>
                  <a:ext uri="{FF2B5EF4-FFF2-40B4-BE49-F238E27FC236}">
                    <a16:creationId xmlns:a16="http://schemas.microsoft.com/office/drawing/2014/main" id="{5D6EA9AF-294E-5074-1F1D-7C249517335F}"/>
                  </a:ext>
                </a:extLst>
              </p:cNvPr>
              <p:cNvSpPr/>
              <p:nvPr/>
            </p:nvSpPr>
            <p:spPr>
              <a:xfrm>
                <a:off x="2163642" y="6095919"/>
                <a:ext cx="108047" cy="126366"/>
              </a:xfrm>
              <a:custGeom>
                <a:avLst/>
                <a:gdLst>
                  <a:gd name="connsiteX0" fmla="*/ 0 w 108047"/>
                  <a:gd name="connsiteY0" fmla="*/ 2312 h 126366"/>
                  <a:gd name="connsiteX1" fmla="*/ 18294 w 108047"/>
                  <a:gd name="connsiteY1" fmla="*/ 2312 h 126366"/>
                  <a:gd name="connsiteX2" fmla="*/ 18294 w 108047"/>
                  <a:gd name="connsiteY2" fmla="*/ 24036 h 126366"/>
                  <a:gd name="connsiteX3" fmla="*/ 60598 w 108047"/>
                  <a:gd name="connsiteY3" fmla="*/ 25 h 126366"/>
                  <a:gd name="connsiteX4" fmla="*/ 108048 w 108047"/>
                  <a:gd name="connsiteY4" fmla="*/ 49762 h 126366"/>
                  <a:gd name="connsiteX5" fmla="*/ 108048 w 108047"/>
                  <a:gd name="connsiteY5" fmla="*/ 126367 h 126366"/>
                  <a:gd name="connsiteX6" fmla="*/ 89754 w 108047"/>
                  <a:gd name="connsiteY6" fmla="*/ 126367 h 126366"/>
                  <a:gd name="connsiteX7" fmla="*/ 89754 w 108047"/>
                  <a:gd name="connsiteY7" fmla="*/ 53763 h 126366"/>
                  <a:gd name="connsiteX8" fmla="*/ 55453 w 108047"/>
                  <a:gd name="connsiteY8" fmla="*/ 16604 h 126366"/>
                  <a:gd name="connsiteX9" fmla="*/ 54881 w 108047"/>
                  <a:gd name="connsiteY9" fmla="*/ 16604 h 126366"/>
                  <a:gd name="connsiteX10" fmla="*/ 18294 w 108047"/>
                  <a:gd name="connsiteY10" fmla="*/ 53192 h 126366"/>
                  <a:gd name="connsiteX11" fmla="*/ 18294 w 108047"/>
                  <a:gd name="connsiteY11" fmla="*/ 55478 h 126366"/>
                  <a:gd name="connsiteX12" fmla="*/ 18294 w 108047"/>
                  <a:gd name="connsiteY12" fmla="*/ 126367 h 126366"/>
                  <a:gd name="connsiteX13" fmla="*/ 0 w 108047"/>
                  <a:gd name="connsiteY13" fmla="*/ 126367 h 126366"/>
                  <a:gd name="connsiteX14" fmla="*/ 0 w 108047"/>
                  <a:gd name="connsiteY14" fmla="*/ 2312 h 126366"/>
                  <a:gd name="connsiteX15" fmla="*/ 0 w 108047"/>
                  <a:gd name="connsiteY15" fmla="*/ 2312 h 126366"/>
                  <a:gd name="connsiteX16" fmla="*/ 0 w 108047"/>
                  <a:gd name="connsiteY16" fmla="*/ 2312 h 12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8047" h="126366">
                    <a:moveTo>
                      <a:pt x="0" y="2312"/>
                    </a:moveTo>
                    <a:lnTo>
                      <a:pt x="18294" y="2312"/>
                    </a:lnTo>
                    <a:lnTo>
                      <a:pt x="18294" y="24036"/>
                    </a:lnTo>
                    <a:cubicBezTo>
                      <a:pt x="26869" y="8601"/>
                      <a:pt x="42876" y="-546"/>
                      <a:pt x="60598" y="25"/>
                    </a:cubicBezTo>
                    <a:cubicBezTo>
                      <a:pt x="90326" y="25"/>
                      <a:pt x="108048" y="20034"/>
                      <a:pt x="108048" y="49762"/>
                    </a:cubicBezTo>
                    <a:lnTo>
                      <a:pt x="108048" y="126367"/>
                    </a:lnTo>
                    <a:lnTo>
                      <a:pt x="89754" y="126367"/>
                    </a:lnTo>
                    <a:lnTo>
                      <a:pt x="89754" y="53763"/>
                    </a:lnTo>
                    <a:cubicBezTo>
                      <a:pt x="89754" y="30896"/>
                      <a:pt x="77177" y="16604"/>
                      <a:pt x="55453" y="16604"/>
                    </a:cubicBezTo>
                    <a:lnTo>
                      <a:pt x="54881" y="16604"/>
                    </a:lnTo>
                    <a:cubicBezTo>
                      <a:pt x="34873" y="16604"/>
                      <a:pt x="18294" y="33183"/>
                      <a:pt x="18294" y="53192"/>
                    </a:cubicBezTo>
                    <a:cubicBezTo>
                      <a:pt x="18294" y="53763"/>
                      <a:pt x="18294" y="54907"/>
                      <a:pt x="18294" y="55478"/>
                    </a:cubicBezTo>
                    <a:lnTo>
                      <a:pt x="18294" y="126367"/>
                    </a:lnTo>
                    <a:lnTo>
                      <a:pt x="0" y="126367"/>
                    </a:lnTo>
                    <a:lnTo>
                      <a:pt x="0" y="2312"/>
                    </a:lnTo>
                    <a:lnTo>
                      <a:pt x="0" y="2312"/>
                    </a:lnTo>
                    <a:lnTo>
                      <a:pt x="0" y="2312"/>
                    </a:lnTo>
                    <a:close/>
                  </a:path>
                </a:pathLst>
              </a:custGeom>
              <a:solidFill>
                <a:srgbClr val="00000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56">
                <a:extLst>
                  <a:ext uri="{FF2B5EF4-FFF2-40B4-BE49-F238E27FC236}">
                    <a16:creationId xmlns:a16="http://schemas.microsoft.com/office/drawing/2014/main" id="{39DB250B-CE4E-E5D4-46AF-CF7D3AF1869F}"/>
                  </a:ext>
                </a:extLst>
              </p:cNvPr>
              <p:cNvSpPr/>
              <p:nvPr/>
            </p:nvSpPr>
            <p:spPr>
              <a:xfrm>
                <a:off x="2298558" y="6095945"/>
                <a:ext cx="129199" cy="128628"/>
              </a:xfrm>
              <a:custGeom>
                <a:avLst/>
                <a:gdLst>
                  <a:gd name="connsiteX0" fmla="*/ 0 w 129199"/>
                  <a:gd name="connsiteY0" fmla="*/ 65172 h 128628"/>
                  <a:gd name="connsiteX1" fmla="*/ 0 w 129199"/>
                  <a:gd name="connsiteY1" fmla="*/ 65172 h 128628"/>
                  <a:gd name="connsiteX2" fmla="*/ 64600 w 129199"/>
                  <a:gd name="connsiteY2" fmla="*/ 0 h 128628"/>
                  <a:gd name="connsiteX3" fmla="*/ 129200 w 129199"/>
                  <a:gd name="connsiteY3" fmla="*/ 64028 h 128628"/>
                  <a:gd name="connsiteX4" fmla="*/ 129200 w 129199"/>
                  <a:gd name="connsiteY4" fmla="*/ 64600 h 128628"/>
                  <a:gd name="connsiteX5" fmla="*/ 65172 w 129199"/>
                  <a:gd name="connsiteY5" fmla="*/ 128628 h 128628"/>
                  <a:gd name="connsiteX6" fmla="*/ 64600 w 129199"/>
                  <a:gd name="connsiteY6" fmla="*/ 128628 h 128628"/>
                  <a:gd name="connsiteX7" fmla="*/ 64028 w 129199"/>
                  <a:gd name="connsiteY7" fmla="*/ 128628 h 128628"/>
                  <a:gd name="connsiteX8" fmla="*/ 0 w 129199"/>
                  <a:gd name="connsiteY8" fmla="*/ 65172 h 128628"/>
                  <a:gd name="connsiteX9" fmla="*/ 0 w 129199"/>
                  <a:gd name="connsiteY9" fmla="*/ 65172 h 128628"/>
                  <a:gd name="connsiteX10" fmla="*/ 109763 w 129199"/>
                  <a:gd name="connsiteY10" fmla="*/ 65172 h 128628"/>
                  <a:gd name="connsiteX11" fmla="*/ 109763 w 129199"/>
                  <a:gd name="connsiteY11" fmla="*/ 65172 h 128628"/>
                  <a:gd name="connsiteX12" fmla="*/ 109763 w 129199"/>
                  <a:gd name="connsiteY12" fmla="*/ 63457 h 128628"/>
                  <a:gd name="connsiteX13" fmla="*/ 64028 w 129199"/>
                  <a:gd name="connsiteY13" fmla="*/ 16579 h 128628"/>
                  <a:gd name="connsiteX14" fmla="*/ 18865 w 129199"/>
                  <a:gd name="connsiteY14" fmla="*/ 64600 h 128628"/>
                  <a:gd name="connsiteX15" fmla="*/ 18865 w 129199"/>
                  <a:gd name="connsiteY15" fmla="*/ 64600 h 128628"/>
                  <a:gd name="connsiteX16" fmla="*/ 18865 w 129199"/>
                  <a:gd name="connsiteY16" fmla="*/ 66315 h 128628"/>
                  <a:gd name="connsiteX17" fmla="*/ 64600 w 129199"/>
                  <a:gd name="connsiteY17" fmla="*/ 112621 h 128628"/>
                  <a:gd name="connsiteX18" fmla="*/ 110334 w 129199"/>
                  <a:gd name="connsiteY18" fmla="*/ 66887 h 128628"/>
                  <a:gd name="connsiteX19" fmla="*/ 109763 w 129199"/>
                  <a:gd name="connsiteY19" fmla="*/ 65172 h 128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9199" h="128628">
                    <a:moveTo>
                      <a:pt x="0" y="65172"/>
                    </a:moveTo>
                    <a:lnTo>
                      <a:pt x="0" y="65172"/>
                    </a:lnTo>
                    <a:cubicBezTo>
                      <a:pt x="0" y="29156"/>
                      <a:pt x="29156" y="0"/>
                      <a:pt x="64600" y="0"/>
                    </a:cubicBezTo>
                    <a:cubicBezTo>
                      <a:pt x="100044" y="0"/>
                      <a:pt x="128628" y="29156"/>
                      <a:pt x="129200" y="64028"/>
                    </a:cubicBezTo>
                    <a:lnTo>
                      <a:pt x="129200" y="64600"/>
                    </a:lnTo>
                    <a:cubicBezTo>
                      <a:pt x="129200" y="100044"/>
                      <a:pt x="100044" y="128628"/>
                      <a:pt x="65172" y="128628"/>
                    </a:cubicBezTo>
                    <a:lnTo>
                      <a:pt x="64600" y="128628"/>
                    </a:lnTo>
                    <a:lnTo>
                      <a:pt x="64028" y="128628"/>
                    </a:lnTo>
                    <a:cubicBezTo>
                      <a:pt x="29156" y="128628"/>
                      <a:pt x="572" y="100044"/>
                      <a:pt x="0" y="65172"/>
                    </a:cubicBezTo>
                    <a:cubicBezTo>
                      <a:pt x="0" y="65172"/>
                      <a:pt x="0" y="65172"/>
                      <a:pt x="0" y="65172"/>
                    </a:cubicBezTo>
                    <a:moveTo>
                      <a:pt x="109763" y="65172"/>
                    </a:moveTo>
                    <a:lnTo>
                      <a:pt x="109763" y="65172"/>
                    </a:lnTo>
                    <a:cubicBezTo>
                      <a:pt x="109763" y="64028"/>
                      <a:pt x="109763" y="64028"/>
                      <a:pt x="109763" y="63457"/>
                    </a:cubicBezTo>
                    <a:cubicBezTo>
                      <a:pt x="109763" y="38303"/>
                      <a:pt x="89182" y="17150"/>
                      <a:pt x="64028" y="16579"/>
                    </a:cubicBezTo>
                    <a:cubicBezTo>
                      <a:pt x="37159" y="16579"/>
                      <a:pt x="18865" y="38303"/>
                      <a:pt x="18865" y="64600"/>
                    </a:cubicBezTo>
                    <a:lnTo>
                      <a:pt x="18865" y="64600"/>
                    </a:lnTo>
                    <a:cubicBezTo>
                      <a:pt x="18865" y="65172"/>
                      <a:pt x="18865" y="65743"/>
                      <a:pt x="18865" y="66315"/>
                    </a:cubicBezTo>
                    <a:cubicBezTo>
                      <a:pt x="18865" y="91469"/>
                      <a:pt x="39446" y="112050"/>
                      <a:pt x="64600" y="112621"/>
                    </a:cubicBezTo>
                    <a:cubicBezTo>
                      <a:pt x="89754" y="112621"/>
                      <a:pt x="110334" y="92041"/>
                      <a:pt x="110334" y="66887"/>
                    </a:cubicBezTo>
                    <a:cubicBezTo>
                      <a:pt x="109763" y="66315"/>
                      <a:pt x="109763" y="65743"/>
                      <a:pt x="109763" y="65172"/>
                    </a:cubicBezTo>
                  </a:path>
                </a:pathLst>
              </a:custGeom>
              <a:solidFill>
                <a:srgbClr val="00000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57">
                <a:extLst>
                  <a:ext uri="{FF2B5EF4-FFF2-40B4-BE49-F238E27FC236}">
                    <a16:creationId xmlns:a16="http://schemas.microsoft.com/office/drawing/2014/main" id="{54EF16D9-98B3-FA96-17C2-9A53314306CB}"/>
                  </a:ext>
                </a:extLst>
              </p:cNvPr>
              <p:cNvSpPr/>
              <p:nvPr/>
            </p:nvSpPr>
            <p:spPr>
              <a:xfrm>
                <a:off x="2436333" y="6098231"/>
                <a:ext cx="123483" cy="124626"/>
              </a:xfrm>
              <a:custGeom>
                <a:avLst/>
                <a:gdLst>
                  <a:gd name="connsiteX0" fmla="*/ 0 w 123483"/>
                  <a:gd name="connsiteY0" fmla="*/ 0 h 124626"/>
                  <a:gd name="connsiteX1" fmla="*/ 20581 w 123483"/>
                  <a:gd name="connsiteY1" fmla="*/ 0 h 124626"/>
                  <a:gd name="connsiteX2" fmla="*/ 61742 w 123483"/>
                  <a:gd name="connsiteY2" fmla="*/ 102903 h 124626"/>
                  <a:gd name="connsiteX3" fmla="*/ 103474 w 123483"/>
                  <a:gd name="connsiteY3" fmla="*/ 0 h 124626"/>
                  <a:gd name="connsiteX4" fmla="*/ 123483 w 123483"/>
                  <a:gd name="connsiteY4" fmla="*/ 0 h 124626"/>
                  <a:gd name="connsiteX5" fmla="*/ 69745 w 123483"/>
                  <a:gd name="connsiteY5" fmla="*/ 124626 h 124626"/>
                  <a:gd name="connsiteX6" fmla="*/ 53166 w 123483"/>
                  <a:gd name="connsiteY6" fmla="*/ 124626 h 124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483" h="124626">
                    <a:moveTo>
                      <a:pt x="0" y="0"/>
                    </a:moveTo>
                    <a:lnTo>
                      <a:pt x="20581" y="0"/>
                    </a:lnTo>
                    <a:lnTo>
                      <a:pt x="61742" y="102903"/>
                    </a:lnTo>
                    <a:lnTo>
                      <a:pt x="103474" y="0"/>
                    </a:lnTo>
                    <a:lnTo>
                      <a:pt x="123483" y="0"/>
                    </a:lnTo>
                    <a:lnTo>
                      <a:pt x="69745" y="124626"/>
                    </a:lnTo>
                    <a:lnTo>
                      <a:pt x="53166" y="124626"/>
                    </a:lnTo>
                    <a:close/>
                  </a:path>
                </a:pathLst>
              </a:custGeom>
              <a:solidFill>
                <a:srgbClr val="00000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58">
                <a:extLst>
                  <a:ext uri="{FF2B5EF4-FFF2-40B4-BE49-F238E27FC236}">
                    <a16:creationId xmlns:a16="http://schemas.microsoft.com/office/drawing/2014/main" id="{0DE7AAAA-89B4-300D-C07C-001030F61D5D}"/>
                  </a:ext>
                </a:extLst>
              </p:cNvPr>
              <p:cNvSpPr/>
              <p:nvPr/>
            </p:nvSpPr>
            <p:spPr>
              <a:xfrm>
                <a:off x="2568963" y="6096931"/>
                <a:ext cx="108667" cy="128242"/>
              </a:xfrm>
              <a:custGeom>
                <a:avLst/>
                <a:gdLst>
                  <a:gd name="connsiteX0" fmla="*/ 0 w 108667"/>
                  <a:gd name="connsiteY0" fmla="*/ 89339 h 128242"/>
                  <a:gd name="connsiteX1" fmla="*/ 0 w 108667"/>
                  <a:gd name="connsiteY1" fmla="*/ 89339 h 128242"/>
                  <a:gd name="connsiteX2" fmla="*/ 52595 w 108667"/>
                  <a:gd name="connsiteY2" fmla="*/ 48178 h 128242"/>
                  <a:gd name="connsiteX3" fmla="*/ 90326 w 108667"/>
                  <a:gd name="connsiteY3" fmla="*/ 53324 h 128242"/>
                  <a:gd name="connsiteX4" fmla="*/ 90326 w 108667"/>
                  <a:gd name="connsiteY4" fmla="*/ 49322 h 128242"/>
                  <a:gd name="connsiteX5" fmla="*/ 53738 w 108667"/>
                  <a:gd name="connsiteY5" fmla="*/ 16164 h 128242"/>
                  <a:gd name="connsiteX6" fmla="*/ 16007 w 108667"/>
                  <a:gd name="connsiteY6" fmla="*/ 25311 h 128242"/>
                  <a:gd name="connsiteX7" fmla="*/ 10290 w 108667"/>
                  <a:gd name="connsiteY7" fmla="*/ 10447 h 128242"/>
                  <a:gd name="connsiteX8" fmla="*/ 55453 w 108667"/>
                  <a:gd name="connsiteY8" fmla="*/ 157 h 128242"/>
                  <a:gd name="connsiteX9" fmla="*/ 95471 w 108667"/>
                  <a:gd name="connsiteY9" fmla="*/ 13878 h 128242"/>
                  <a:gd name="connsiteX10" fmla="*/ 108619 w 108667"/>
                  <a:gd name="connsiteY10" fmla="*/ 49893 h 128242"/>
                  <a:gd name="connsiteX11" fmla="*/ 108619 w 108667"/>
                  <a:gd name="connsiteY11" fmla="*/ 125355 h 128242"/>
                  <a:gd name="connsiteX12" fmla="*/ 90326 w 108667"/>
                  <a:gd name="connsiteY12" fmla="*/ 125355 h 128242"/>
                  <a:gd name="connsiteX13" fmla="*/ 90326 w 108667"/>
                  <a:gd name="connsiteY13" fmla="*/ 107062 h 128242"/>
                  <a:gd name="connsiteX14" fmla="*/ 45734 w 108667"/>
                  <a:gd name="connsiteY14" fmla="*/ 128214 h 128242"/>
                  <a:gd name="connsiteX15" fmla="*/ 0 w 108667"/>
                  <a:gd name="connsiteY15" fmla="*/ 89339 h 128242"/>
                  <a:gd name="connsiteX16" fmla="*/ 90326 w 108667"/>
                  <a:gd name="connsiteY16" fmla="*/ 79621 h 128242"/>
                  <a:gd name="connsiteX17" fmla="*/ 90326 w 108667"/>
                  <a:gd name="connsiteY17" fmla="*/ 68187 h 128242"/>
                  <a:gd name="connsiteX18" fmla="*/ 54310 w 108667"/>
                  <a:gd name="connsiteY18" fmla="*/ 63042 h 128242"/>
                  <a:gd name="connsiteX19" fmla="*/ 18294 w 108667"/>
                  <a:gd name="connsiteY19" fmla="*/ 87624 h 128242"/>
                  <a:gd name="connsiteX20" fmla="*/ 18294 w 108667"/>
                  <a:gd name="connsiteY20" fmla="*/ 88196 h 128242"/>
                  <a:gd name="connsiteX21" fmla="*/ 49165 w 108667"/>
                  <a:gd name="connsiteY21" fmla="*/ 112778 h 128242"/>
                  <a:gd name="connsiteX22" fmla="*/ 90326 w 108667"/>
                  <a:gd name="connsiteY22" fmla="*/ 79621 h 12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8667" h="128242">
                    <a:moveTo>
                      <a:pt x="0" y="89339"/>
                    </a:moveTo>
                    <a:lnTo>
                      <a:pt x="0" y="89339"/>
                    </a:lnTo>
                    <a:cubicBezTo>
                      <a:pt x="0" y="62470"/>
                      <a:pt x="21724" y="48178"/>
                      <a:pt x="52595" y="48178"/>
                    </a:cubicBezTo>
                    <a:cubicBezTo>
                      <a:pt x="65172" y="48178"/>
                      <a:pt x="78320" y="49893"/>
                      <a:pt x="90326" y="53324"/>
                    </a:cubicBezTo>
                    <a:lnTo>
                      <a:pt x="90326" y="49322"/>
                    </a:lnTo>
                    <a:cubicBezTo>
                      <a:pt x="90326" y="27598"/>
                      <a:pt x="77177" y="16164"/>
                      <a:pt x="53738" y="16164"/>
                    </a:cubicBezTo>
                    <a:cubicBezTo>
                      <a:pt x="40589" y="16164"/>
                      <a:pt x="28012" y="19023"/>
                      <a:pt x="16007" y="25311"/>
                    </a:cubicBezTo>
                    <a:lnTo>
                      <a:pt x="10290" y="10447"/>
                    </a:lnTo>
                    <a:cubicBezTo>
                      <a:pt x="24011" y="3587"/>
                      <a:pt x="39446" y="157"/>
                      <a:pt x="55453" y="157"/>
                    </a:cubicBezTo>
                    <a:cubicBezTo>
                      <a:pt x="69745" y="-986"/>
                      <a:pt x="84609" y="4159"/>
                      <a:pt x="95471" y="13878"/>
                    </a:cubicBezTo>
                    <a:cubicBezTo>
                      <a:pt x="104618" y="23596"/>
                      <a:pt x="109191" y="36745"/>
                      <a:pt x="108619" y="49893"/>
                    </a:cubicBezTo>
                    <a:lnTo>
                      <a:pt x="108619" y="125355"/>
                    </a:lnTo>
                    <a:lnTo>
                      <a:pt x="90326" y="125355"/>
                    </a:lnTo>
                    <a:lnTo>
                      <a:pt x="90326" y="107062"/>
                    </a:lnTo>
                    <a:cubicBezTo>
                      <a:pt x="79464" y="120782"/>
                      <a:pt x="62885" y="128785"/>
                      <a:pt x="45734" y="128214"/>
                    </a:cubicBezTo>
                    <a:cubicBezTo>
                      <a:pt x="22867" y="127642"/>
                      <a:pt x="0" y="114493"/>
                      <a:pt x="0" y="89339"/>
                    </a:cubicBezTo>
                    <a:moveTo>
                      <a:pt x="90326" y="79621"/>
                    </a:moveTo>
                    <a:lnTo>
                      <a:pt x="90326" y="68187"/>
                    </a:lnTo>
                    <a:cubicBezTo>
                      <a:pt x="78892" y="64757"/>
                      <a:pt x="66315" y="63042"/>
                      <a:pt x="54310" y="63042"/>
                    </a:cubicBezTo>
                    <a:cubicBezTo>
                      <a:pt x="31442" y="63042"/>
                      <a:pt x="18294" y="73332"/>
                      <a:pt x="18294" y="87624"/>
                    </a:cubicBezTo>
                    <a:lnTo>
                      <a:pt x="18294" y="88196"/>
                    </a:lnTo>
                    <a:cubicBezTo>
                      <a:pt x="18294" y="103631"/>
                      <a:pt x="32586" y="112778"/>
                      <a:pt x="49165" y="112778"/>
                    </a:cubicBezTo>
                    <a:cubicBezTo>
                      <a:pt x="72032" y="112778"/>
                      <a:pt x="90326" y="99058"/>
                      <a:pt x="90326" y="79621"/>
                    </a:cubicBezTo>
                  </a:path>
                </a:pathLst>
              </a:custGeom>
              <a:solidFill>
                <a:srgbClr val="00000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59">
                <a:extLst>
                  <a:ext uri="{FF2B5EF4-FFF2-40B4-BE49-F238E27FC236}">
                    <a16:creationId xmlns:a16="http://schemas.microsoft.com/office/drawing/2014/main" id="{2550407C-2B1B-BFB8-5FD0-A776A2D0D372}"/>
                  </a:ext>
                </a:extLst>
              </p:cNvPr>
              <p:cNvSpPr/>
              <p:nvPr/>
            </p:nvSpPr>
            <p:spPr>
              <a:xfrm>
                <a:off x="2699878" y="6061644"/>
                <a:ext cx="74890" cy="162357"/>
              </a:xfrm>
              <a:custGeom>
                <a:avLst/>
                <a:gdLst>
                  <a:gd name="connsiteX0" fmla="*/ 17150 w 74890"/>
                  <a:gd name="connsiteY0" fmla="*/ 127485 h 162357"/>
                  <a:gd name="connsiteX1" fmla="*/ 17150 w 74890"/>
                  <a:gd name="connsiteY1" fmla="*/ 53166 h 162357"/>
                  <a:gd name="connsiteX2" fmla="*/ 0 w 74890"/>
                  <a:gd name="connsiteY2" fmla="*/ 53166 h 162357"/>
                  <a:gd name="connsiteX3" fmla="*/ 0 w 74890"/>
                  <a:gd name="connsiteY3" fmla="*/ 37159 h 162357"/>
                  <a:gd name="connsiteX4" fmla="*/ 17150 w 74890"/>
                  <a:gd name="connsiteY4" fmla="*/ 37159 h 162357"/>
                  <a:gd name="connsiteX5" fmla="*/ 17150 w 74890"/>
                  <a:gd name="connsiteY5" fmla="*/ 0 h 162357"/>
                  <a:gd name="connsiteX6" fmla="*/ 35444 w 74890"/>
                  <a:gd name="connsiteY6" fmla="*/ 0 h 162357"/>
                  <a:gd name="connsiteX7" fmla="*/ 35444 w 74890"/>
                  <a:gd name="connsiteY7" fmla="*/ 37159 h 162357"/>
                  <a:gd name="connsiteX8" fmla="*/ 74890 w 74890"/>
                  <a:gd name="connsiteY8" fmla="*/ 37159 h 162357"/>
                  <a:gd name="connsiteX9" fmla="*/ 74890 w 74890"/>
                  <a:gd name="connsiteY9" fmla="*/ 53166 h 162357"/>
                  <a:gd name="connsiteX10" fmla="*/ 35444 w 74890"/>
                  <a:gd name="connsiteY10" fmla="*/ 53166 h 162357"/>
                  <a:gd name="connsiteX11" fmla="*/ 35444 w 74890"/>
                  <a:gd name="connsiteY11" fmla="*/ 125198 h 162357"/>
                  <a:gd name="connsiteX12" fmla="*/ 56025 w 74890"/>
                  <a:gd name="connsiteY12" fmla="*/ 145779 h 162357"/>
                  <a:gd name="connsiteX13" fmla="*/ 73747 w 74890"/>
                  <a:gd name="connsiteY13" fmla="*/ 141205 h 162357"/>
                  <a:gd name="connsiteX14" fmla="*/ 73747 w 74890"/>
                  <a:gd name="connsiteY14" fmla="*/ 157212 h 162357"/>
                  <a:gd name="connsiteX15" fmla="*/ 51451 w 74890"/>
                  <a:gd name="connsiteY15" fmla="*/ 162357 h 162357"/>
                  <a:gd name="connsiteX16" fmla="*/ 17150 w 74890"/>
                  <a:gd name="connsiteY16" fmla="*/ 127485 h 16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4890" h="162357">
                    <a:moveTo>
                      <a:pt x="17150" y="127485"/>
                    </a:moveTo>
                    <a:lnTo>
                      <a:pt x="17150" y="53166"/>
                    </a:lnTo>
                    <a:lnTo>
                      <a:pt x="0" y="53166"/>
                    </a:lnTo>
                    <a:lnTo>
                      <a:pt x="0" y="37159"/>
                    </a:lnTo>
                    <a:lnTo>
                      <a:pt x="17150" y="37159"/>
                    </a:lnTo>
                    <a:lnTo>
                      <a:pt x="17150" y="0"/>
                    </a:lnTo>
                    <a:lnTo>
                      <a:pt x="35444" y="0"/>
                    </a:lnTo>
                    <a:lnTo>
                      <a:pt x="35444" y="37159"/>
                    </a:lnTo>
                    <a:lnTo>
                      <a:pt x="74890" y="37159"/>
                    </a:lnTo>
                    <a:lnTo>
                      <a:pt x="74890" y="53166"/>
                    </a:lnTo>
                    <a:lnTo>
                      <a:pt x="35444" y="53166"/>
                    </a:lnTo>
                    <a:lnTo>
                      <a:pt x="35444" y="125198"/>
                    </a:lnTo>
                    <a:cubicBezTo>
                      <a:pt x="35444" y="140062"/>
                      <a:pt x="44020" y="145779"/>
                      <a:pt x="56025" y="145779"/>
                    </a:cubicBezTo>
                    <a:cubicBezTo>
                      <a:pt x="62313" y="145779"/>
                      <a:pt x="68602" y="144635"/>
                      <a:pt x="73747" y="141205"/>
                    </a:cubicBezTo>
                    <a:lnTo>
                      <a:pt x="73747" y="157212"/>
                    </a:lnTo>
                    <a:cubicBezTo>
                      <a:pt x="66887" y="160642"/>
                      <a:pt x="59455" y="162357"/>
                      <a:pt x="51451" y="162357"/>
                    </a:cubicBezTo>
                    <a:cubicBezTo>
                      <a:pt x="32014" y="162357"/>
                      <a:pt x="17150" y="152639"/>
                      <a:pt x="17150" y="127485"/>
                    </a:cubicBezTo>
                  </a:path>
                </a:pathLst>
              </a:custGeom>
              <a:solidFill>
                <a:srgbClr val="00000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60">
                <a:extLst>
                  <a:ext uri="{FF2B5EF4-FFF2-40B4-BE49-F238E27FC236}">
                    <a16:creationId xmlns:a16="http://schemas.microsoft.com/office/drawing/2014/main" id="{60DABCA8-8420-6934-5416-7CD7AD110D75}"/>
                  </a:ext>
                </a:extLst>
              </p:cNvPr>
              <p:cNvSpPr/>
              <p:nvPr/>
            </p:nvSpPr>
            <p:spPr>
              <a:xfrm>
                <a:off x="2802781" y="6051354"/>
                <a:ext cx="21152" cy="170360"/>
              </a:xfrm>
              <a:custGeom>
                <a:avLst/>
                <a:gdLst>
                  <a:gd name="connsiteX0" fmla="*/ 0 w 21152"/>
                  <a:gd name="connsiteY0" fmla="*/ 0 h 170360"/>
                  <a:gd name="connsiteX1" fmla="*/ 21152 w 21152"/>
                  <a:gd name="connsiteY1" fmla="*/ 0 h 170360"/>
                  <a:gd name="connsiteX2" fmla="*/ 21152 w 21152"/>
                  <a:gd name="connsiteY2" fmla="*/ 20581 h 170360"/>
                  <a:gd name="connsiteX3" fmla="*/ 0 w 21152"/>
                  <a:gd name="connsiteY3" fmla="*/ 20581 h 170360"/>
                  <a:gd name="connsiteX4" fmla="*/ 0 w 21152"/>
                  <a:gd name="connsiteY4" fmla="*/ 0 h 170360"/>
                  <a:gd name="connsiteX5" fmla="*/ 0 w 21152"/>
                  <a:gd name="connsiteY5" fmla="*/ 0 h 170360"/>
                  <a:gd name="connsiteX6" fmla="*/ 1143 w 21152"/>
                  <a:gd name="connsiteY6" fmla="*/ 46878 h 170360"/>
                  <a:gd name="connsiteX7" fmla="*/ 19437 w 21152"/>
                  <a:gd name="connsiteY7" fmla="*/ 46878 h 170360"/>
                  <a:gd name="connsiteX8" fmla="*/ 19437 w 21152"/>
                  <a:gd name="connsiteY8" fmla="*/ 170361 h 170360"/>
                  <a:gd name="connsiteX9" fmla="*/ 1143 w 21152"/>
                  <a:gd name="connsiteY9" fmla="*/ 170361 h 170360"/>
                  <a:gd name="connsiteX10" fmla="*/ 1143 w 21152"/>
                  <a:gd name="connsiteY10" fmla="*/ 46878 h 170360"/>
                  <a:gd name="connsiteX11" fmla="*/ 1143 w 21152"/>
                  <a:gd name="connsiteY11" fmla="*/ 46878 h 170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52" h="170360">
                    <a:moveTo>
                      <a:pt x="0" y="0"/>
                    </a:moveTo>
                    <a:lnTo>
                      <a:pt x="21152" y="0"/>
                    </a:lnTo>
                    <a:lnTo>
                      <a:pt x="21152" y="20581"/>
                    </a:lnTo>
                    <a:lnTo>
                      <a:pt x="0" y="2058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143" y="46878"/>
                    </a:moveTo>
                    <a:lnTo>
                      <a:pt x="19437" y="46878"/>
                    </a:lnTo>
                    <a:lnTo>
                      <a:pt x="19437" y="170361"/>
                    </a:lnTo>
                    <a:lnTo>
                      <a:pt x="1143" y="170361"/>
                    </a:lnTo>
                    <a:lnTo>
                      <a:pt x="1143" y="46878"/>
                    </a:lnTo>
                    <a:lnTo>
                      <a:pt x="1143" y="46878"/>
                    </a:lnTo>
                    <a:close/>
                  </a:path>
                </a:pathLst>
              </a:custGeom>
              <a:solidFill>
                <a:srgbClr val="00000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61">
                <a:extLst>
                  <a:ext uri="{FF2B5EF4-FFF2-40B4-BE49-F238E27FC236}">
                    <a16:creationId xmlns:a16="http://schemas.microsoft.com/office/drawing/2014/main" id="{93228819-56E3-FFC4-B8EA-C0039FC67260}"/>
                  </a:ext>
                </a:extLst>
              </p:cNvPr>
              <p:cNvSpPr/>
              <p:nvPr/>
            </p:nvSpPr>
            <p:spPr>
              <a:xfrm>
                <a:off x="2847944" y="6098231"/>
                <a:ext cx="123483" cy="124626"/>
              </a:xfrm>
              <a:custGeom>
                <a:avLst/>
                <a:gdLst>
                  <a:gd name="connsiteX0" fmla="*/ 0 w 123483"/>
                  <a:gd name="connsiteY0" fmla="*/ 0 h 124626"/>
                  <a:gd name="connsiteX1" fmla="*/ 20581 w 123483"/>
                  <a:gd name="connsiteY1" fmla="*/ 0 h 124626"/>
                  <a:gd name="connsiteX2" fmla="*/ 61742 w 123483"/>
                  <a:gd name="connsiteY2" fmla="*/ 102903 h 124626"/>
                  <a:gd name="connsiteX3" fmla="*/ 104046 w 123483"/>
                  <a:gd name="connsiteY3" fmla="*/ 0 h 124626"/>
                  <a:gd name="connsiteX4" fmla="*/ 123483 w 123483"/>
                  <a:gd name="connsiteY4" fmla="*/ 0 h 124626"/>
                  <a:gd name="connsiteX5" fmla="*/ 69745 w 123483"/>
                  <a:gd name="connsiteY5" fmla="*/ 124626 h 124626"/>
                  <a:gd name="connsiteX6" fmla="*/ 53738 w 123483"/>
                  <a:gd name="connsiteY6" fmla="*/ 124626 h 124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483" h="124626">
                    <a:moveTo>
                      <a:pt x="0" y="0"/>
                    </a:moveTo>
                    <a:lnTo>
                      <a:pt x="20581" y="0"/>
                    </a:lnTo>
                    <a:lnTo>
                      <a:pt x="61742" y="102903"/>
                    </a:lnTo>
                    <a:lnTo>
                      <a:pt x="104046" y="0"/>
                    </a:lnTo>
                    <a:lnTo>
                      <a:pt x="123483" y="0"/>
                    </a:lnTo>
                    <a:lnTo>
                      <a:pt x="69745" y="124626"/>
                    </a:lnTo>
                    <a:lnTo>
                      <a:pt x="53738" y="124626"/>
                    </a:lnTo>
                    <a:close/>
                  </a:path>
                </a:pathLst>
              </a:custGeom>
              <a:solidFill>
                <a:srgbClr val="00000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62">
                <a:extLst>
                  <a:ext uri="{FF2B5EF4-FFF2-40B4-BE49-F238E27FC236}">
                    <a16:creationId xmlns:a16="http://schemas.microsoft.com/office/drawing/2014/main" id="{37B27AB6-41D1-094C-D2EC-78243ACCE502}"/>
                  </a:ext>
                </a:extLst>
              </p:cNvPr>
              <p:cNvSpPr/>
              <p:nvPr/>
            </p:nvSpPr>
            <p:spPr>
              <a:xfrm>
                <a:off x="2980574" y="6095373"/>
                <a:ext cx="117194" cy="129226"/>
              </a:xfrm>
              <a:custGeom>
                <a:avLst/>
                <a:gdLst>
                  <a:gd name="connsiteX0" fmla="*/ 62313 w 117194"/>
                  <a:gd name="connsiteY0" fmla="*/ 113193 h 129226"/>
                  <a:gd name="connsiteX1" fmla="*/ 101188 w 117194"/>
                  <a:gd name="connsiteY1" fmla="*/ 95471 h 129226"/>
                  <a:gd name="connsiteX2" fmla="*/ 112621 w 117194"/>
                  <a:gd name="connsiteY2" fmla="*/ 105761 h 129226"/>
                  <a:gd name="connsiteX3" fmla="*/ 61741 w 117194"/>
                  <a:gd name="connsiteY3" fmla="*/ 129200 h 129226"/>
                  <a:gd name="connsiteX4" fmla="*/ 0 w 117194"/>
                  <a:gd name="connsiteY4" fmla="*/ 64600 h 129226"/>
                  <a:gd name="connsiteX5" fmla="*/ 59455 w 117194"/>
                  <a:gd name="connsiteY5" fmla="*/ 0 h 129226"/>
                  <a:gd name="connsiteX6" fmla="*/ 117195 w 117194"/>
                  <a:gd name="connsiteY6" fmla="*/ 65743 h 129226"/>
                  <a:gd name="connsiteX7" fmla="*/ 117195 w 117194"/>
                  <a:gd name="connsiteY7" fmla="*/ 72032 h 129226"/>
                  <a:gd name="connsiteX8" fmla="*/ 19437 w 117194"/>
                  <a:gd name="connsiteY8" fmla="*/ 72032 h 129226"/>
                  <a:gd name="connsiteX9" fmla="*/ 62313 w 117194"/>
                  <a:gd name="connsiteY9" fmla="*/ 113193 h 129226"/>
                  <a:gd name="connsiteX10" fmla="*/ 98901 w 117194"/>
                  <a:gd name="connsiteY10" fmla="*/ 57740 h 129226"/>
                  <a:gd name="connsiteX11" fmla="*/ 59455 w 117194"/>
                  <a:gd name="connsiteY11" fmla="*/ 16007 h 129226"/>
                  <a:gd name="connsiteX12" fmla="*/ 19437 w 117194"/>
                  <a:gd name="connsiteY12" fmla="*/ 57740 h 129226"/>
                  <a:gd name="connsiteX13" fmla="*/ 98901 w 117194"/>
                  <a:gd name="connsiteY13" fmla="*/ 57740 h 129226"/>
                  <a:gd name="connsiteX14" fmla="*/ 98901 w 117194"/>
                  <a:gd name="connsiteY14" fmla="*/ 57740 h 129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7194" h="129226">
                    <a:moveTo>
                      <a:pt x="62313" y="113193"/>
                    </a:moveTo>
                    <a:cubicBezTo>
                      <a:pt x="77177" y="113193"/>
                      <a:pt x="91469" y="106904"/>
                      <a:pt x="101188" y="95471"/>
                    </a:cubicBezTo>
                    <a:lnTo>
                      <a:pt x="112621" y="105761"/>
                    </a:lnTo>
                    <a:cubicBezTo>
                      <a:pt x="100044" y="121196"/>
                      <a:pt x="81179" y="129772"/>
                      <a:pt x="61741" y="129200"/>
                    </a:cubicBezTo>
                    <a:cubicBezTo>
                      <a:pt x="28012" y="129200"/>
                      <a:pt x="0" y="102903"/>
                      <a:pt x="0" y="64600"/>
                    </a:cubicBezTo>
                    <a:cubicBezTo>
                      <a:pt x="0" y="28584"/>
                      <a:pt x="25154" y="0"/>
                      <a:pt x="59455" y="0"/>
                    </a:cubicBezTo>
                    <a:cubicBezTo>
                      <a:pt x="96042" y="0"/>
                      <a:pt x="117195" y="29156"/>
                      <a:pt x="117195" y="65743"/>
                    </a:cubicBezTo>
                    <a:cubicBezTo>
                      <a:pt x="117195" y="67458"/>
                      <a:pt x="117195" y="69173"/>
                      <a:pt x="117195" y="72032"/>
                    </a:cubicBezTo>
                    <a:lnTo>
                      <a:pt x="19437" y="72032"/>
                    </a:lnTo>
                    <a:cubicBezTo>
                      <a:pt x="20009" y="95471"/>
                      <a:pt x="39446" y="113765"/>
                      <a:pt x="62313" y="113193"/>
                    </a:cubicBezTo>
                    <a:moveTo>
                      <a:pt x="98901" y="57740"/>
                    </a:moveTo>
                    <a:cubicBezTo>
                      <a:pt x="96614" y="35444"/>
                      <a:pt x="84037" y="16007"/>
                      <a:pt x="59455" y="16007"/>
                    </a:cubicBezTo>
                    <a:cubicBezTo>
                      <a:pt x="38303" y="16007"/>
                      <a:pt x="21724" y="33729"/>
                      <a:pt x="19437" y="57740"/>
                    </a:cubicBezTo>
                    <a:lnTo>
                      <a:pt x="98901" y="57740"/>
                    </a:lnTo>
                    <a:lnTo>
                      <a:pt x="98901" y="57740"/>
                    </a:lnTo>
                    <a:close/>
                  </a:path>
                </a:pathLst>
              </a:custGeom>
              <a:solidFill>
                <a:srgbClr val="000000"/>
              </a:solidFill>
              <a:ln w="5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2008B7D-CA68-DCD5-ECB8-D824D9B7DC6D}"/>
                </a:ext>
              </a:extLst>
            </p:cNvPr>
            <p:cNvSpPr/>
            <p:nvPr userDrawn="1"/>
          </p:nvSpPr>
          <p:spPr>
            <a:xfrm>
              <a:off x="551442" y="6313224"/>
              <a:ext cx="2542032" cy="91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89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4498" r:id="rId2"/>
    <p:sldLayoutId id="2147484499" r:id="rId3"/>
    <p:sldLayoutId id="2147483836" r:id="rId4"/>
    <p:sldLayoutId id="2147484666" r:id="rId5"/>
    <p:sldLayoutId id="2147484667" r:id="rId6"/>
    <p:sldLayoutId id="214748466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tx1"/>
        </a:buClr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tx1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9FCC3B"/>
          </p15:clr>
        </p15:guide>
        <p15:guide id="2" pos="3840" userDrawn="1">
          <p15:clr>
            <a:srgbClr val="9FCC3B"/>
          </p15:clr>
        </p15:guide>
        <p15:guide id="3" pos="3795" userDrawn="1">
          <p15:clr>
            <a:srgbClr val="F26B43"/>
          </p15:clr>
        </p15:guide>
        <p15:guide id="4" pos="3296" userDrawn="1">
          <p15:clr>
            <a:srgbClr val="F26B43"/>
          </p15:clr>
        </p15:guide>
        <p15:guide id="5" pos="3205" userDrawn="1">
          <p15:clr>
            <a:srgbClr val="F26B43"/>
          </p15:clr>
        </p15:guide>
        <p15:guide id="6" pos="2706" userDrawn="1">
          <p15:clr>
            <a:srgbClr val="F26B43"/>
          </p15:clr>
        </p15:guide>
        <p15:guide id="7" pos="2615" userDrawn="1">
          <p15:clr>
            <a:srgbClr val="F26B43"/>
          </p15:clr>
        </p15:guide>
        <p15:guide id="8" pos="2116" userDrawn="1">
          <p15:clr>
            <a:srgbClr val="F26B43"/>
          </p15:clr>
        </p15:guide>
        <p15:guide id="9" pos="2026" userDrawn="1">
          <p15:clr>
            <a:srgbClr val="F26B43"/>
          </p15:clr>
        </p15:guide>
        <p15:guide id="10" pos="1527" userDrawn="1">
          <p15:clr>
            <a:srgbClr val="F26B43"/>
          </p15:clr>
        </p15:guide>
        <p15:guide id="11" pos="1436" userDrawn="1">
          <p15:clr>
            <a:srgbClr val="F26B43"/>
          </p15:clr>
        </p15:guide>
        <p15:guide id="12" pos="937" userDrawn="1">
          <p15:clr>
            <a:srgbClr val="F26B43"/>
          </p15:clr>
        </p15:guide>
        <p15:guide id="13" pos="846" userDrawn="1">
          <p15:clr>
            <a:srgbClr val="F26B43"/>
          </p15:clr>
        </p15:guide>
        <p15:guide id="14" pos="347" userDrawn="1">
          <p15:clr>
            <a:srgbClr val="9FCC3B"/>
          </p15:clr>
        </p15:guide>
        <p15:guide id="15" pos="3885" userDrawn="1">
          <p15:clr>
            <a:srgbClr val="F26B43"/>
          </p15:clr>
        </p15:guide>
        <p15:guide id="16" pos="4384" userDrawn="1">
          <p15:clr>
            <a:srgbClr val="F26B43"/>
          </p15:clr>
        </p15:guide>
        <p15:guide id="17" pos="4475" userDrawn="1">
          <p15:clr>
            <a:srgbClr val="F26B43"/>
          </p15:clr>
        </p15:guide>
        <p15:guide id="18" pos="4974" userDrawn="1">
          <p15:clr>
            <a:srgbClr val="F26B43"/>
          </p15:clr>
        </p15:guide>
        <p15:guide id="19" pos="5065" userDrawn="1">
          <p15:clr>
            <a:srgbClr val="F26B43"/>
          </p15:clr>
        </p15:guide>
        <p15:guide id="20" pos="5564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153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743" userDrawn="1">
          <p15:clr>
            <a:srgbClr val="F26B43"/>
          </p15:clr>
        </p15:guide>
        <p15:guide id="25" pos="6834" userDrawn="1">
          <p15:clr>
            <a:srgbClr val="F26B43"/>
          </p15:clr>
        </p15:guide>
        <p15:guide id="26" pos="7333" userDrawn="1">
          <p15:clr>
            <a:srgbClr val="9FCC3B"/>
          </p15:clr>
        </p15:guide>
        <p15:guide id="35" orient="horz" pos="1139" userDrawn="1">
          <p15:clr>
            <a:srgbClr val="F26B43"/>
          </p15:clr>
        </p15:guide>
        <p15:guide id="41" orient="horz" pos="119" userDrawn="1">
          <p15:clr>
            <a:srgbClr val="9FCC3B"/>
          </p15:clr>
        </p15:guide>
        <p15:guide id="55" orient="horz" pos="3974" userDrawn="1">
          <p15:clr>
            <a:srgbClr val="F26B43"/>
          </p15:clr>
        </p15:guide>
        <p15:guide id="59" orient="horz" pos="4201" userDrawn="1">
          <p15:clr>
            <a:srgbClr val="9FCC3B"/>
          </p15:clr>
        </p15:guide>
        <p15:guide id="60" orient="horz" pos="459" userDrawn="1">
          <p15:clr>
            <a:srgbClr val="F26B43"/>
          </p15:clr>
        </p15:guide>
        <p15:guide id="62" orient="horz" pos="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114DF-A79B-6DAC-03B6-2A7D936E6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3FAFD27-4E72-02F3-4BE5-0257CE6CCA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1925" y="1682152"/>
            <a:ext cx="5865513" cy="19581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ELUNA 2026 LOD Editor for BIBFRAME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9CD759-B328-7738-5035-DB8F3C22AA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Table of Contents</a:t>
            </a:r>
            <a:endParaRPr lang="en-IL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1405F97-17CE-C786-AA55-F7E2713B63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IN" dirty="0"/>
              <a:t>Yoel Kortick | May 2026</a:t>
            </a:r>
          </a:p>
        </p:txBody>
      </p:sp>
    </p:spTree>
    <p:extLst>
      <p:ext uri="{BB962C8B-B14F-4D97-AF65-F5344CB8AC3E}">
        <p14:creationId xmlns:p14="http://schemas.microsoft.com/office/powerpoint/2010/main" val="421120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8A748-A46F-93EE-07D5-AC03F8A2E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F0294359-3E2F-0A3C-A52E-656D77D04D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/>
              <a:t>Agenda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49D7228-C46C-B8B4-351E-042E5C34BC7A}"/>
              </a:ext>
            </a:extLst>
          </p:cNvPr>
          <p:cNvSpPr txBox="1">
            <a:spLocks/>
          </p:cNvSpPr>
          <p:nvPr/>
        </p:nvSpPr>
        <p:spPr>
          <a:xfrm>
            <a:off x="4484729" y="325120"/>
            <a:ext cx="7521969" cy="5770880"/>
          </a:xfr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000" dirty="0"/>
              <a:t>Introduction and Overview of BIBFRAME</a:t>
            </a:r>
          </a:p>
          <a:p>
            <a:pPr fontAlgn="base"/>
            <a:r>
              <a:rPr lang="en-US" sz="2000" dirty="0"/>
              <a:t>Real live examples of BIBFRAME records in Alma</a:t>
            </a:r>
          </a:p>
          <a:p>
            <a:pPr fontAlgn="base"/>
            <a:r>
              <a:rPr lang="en-US" sz="2000" dirty="0"/>
              <a:t>Metadata profiles BIBFRAME</a:t>
            </a:r>
          </a:p>
          <a:p>
            <a:pPr fontAlgn="base"/>
            <a:r>
              <a:rPr lang="en-US" sz="2000" dirty="0"/>
              <a:t>How to edit an existing BIBFRAME record</a:t>
            </a:r>
          </a:p>
          <a:p>
            <a:pPr fontAlgn="base"/>
            <a:r>
              <a:rPr lang="en-US" sz="2000" dirty="0"/>
              <a:t>How to create a new BIBFRAME record from a template and from scratch</a:t>
            </a:r>
          </a:p>
          <a:p>
            <a:pPr fontAlgn="base"/>
            <a:r>
              <a:rPr lang="en-US" sz="2000" dirty="0"/>
              <a:t>Using the Linked Open Data Editor for BIBFRAME</a:t>
            </a:r>
          </a:p>
          <a:p>
            <a:pPr lvl="1" fontAlgn="base"/>
            <a:r>
              <a:rPr lang="en-US" sz="2000" dirty="0"/>
              <a:t>Add a field which is not part of an existing section</a:t>
            </a:r>
          </a:p>
          <a:p>
            <a:pPr lvl="1" fontAlgn="base"/>
            <a:r>
              <a:rPr lang="en-US" sz="2000" dirty="0"/>
              <a:t>Add a section and fields in the section</a:t>
            </a:r>
          </a:p>
          <a:p>
            <a:pPr lvl="1" fontAlgn="base"/>
            <a:r>
              <a:rPr lang="en-US" sz="2000" dirty="0"/>
              <a:t>Remove a field</a:t>
            </a:r>
          </a:p>
          <a:p>
            <a:pPr lvl="1" fontAlgn="base"/>
            <a:r>
              <a:rPr lang="en-US" sz="2000" dirty="0"/>
              <a:t>Duplicate a field</a:t>
            </a:r>
          </a:p>
          <a:p>
            <a:pPr lvl="1" fontAlgn="base"/>
            <a:r>
              <a:rPr lang="en-US" sz="2000" dirty="0"/>
              <a:t>Obtaining information (help) about a specific field</a:t>
            </a:r>
          </a:p>
          <a:p>
            <a:pPr lvl="1" fontAlgn="base"/>
            <a:r>
              <a:rPr lang="en-US" sz="2000" dirty="0"/>
              <a:t>Add a value to a field without the lookup</a:t>
            </a:r>
          </a:p>
        </p:txBody>
      </p:sp>
    </p:spTree>
    <p:extLst>
      <p:ext uri="{BB962C8B-B14F-4D97-AF65-F5344CB8AC3E}">
        <p14:creationId xmlns:p14="http://schemas.microsoft.com/office/powerpoint/2010/main" val="311494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8371B4-3764-C3E2-C00D-34E713C199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3B34A-884F-56BA-4FCB-3C21D0F179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A9F17-407C-C393-8CD0-E1AB3817F1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581028-6574-F81E-E45A-88B0A38C52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92544"/>
      </p:ext>
    </p:extLst>
  </p:cSld>
  <p:clrMapOvr>
    <a:masterClrMapping/>
  </p:clrMapOvr>
</p:sld>
</file>

<file path=ppt/theme/theme1.xml><?xml version="1.0" encoding="utf-8"?>
<a:theme xmlns:a="http://schemas.openxmlformats.org/drawingml/2006/main" name="Device Layouts - Light">
  <a:themeElements>
    <a:clrScheme name="Custom 44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wrap="square" rtlCol="0" anchor="ctr">
        <a:noAutofit/>
      </a:bodyPr>
      <a:lstStyle>
        <a:defPPr algn="l">
          <a:defRPr>
            <a:ln w="28575">
              <a:noFill/>
            </a:ln>
            <a:solidFill>
              <a:schemeClr val="tx1"/>
            </a:solidFill>
          </a:defRPr>
        </a:defPPr>
      </a:lst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EXTENDED V13.pptx" id="{94F85648-5CC4-4711-8DE0-D0E6C3AC3E86}" vid="{7612EC0F-7FD5-42AD-8101-640EEB2471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FF4589A-FC63-42C6-882A-5A5786AA1398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8D2AD3E9273E41BC42A9C7E29C5745" ma:contentTypeVersion="11" ma:contentTypeDescription="Create a new document." ma:contentTypeScope="" ma:versionID="18d1025dd3c185886adc2705fa69501f">
  <xsd:schema xmlns:xsd="http://www.w3.org/2001/XMLSchema" xmlns:xs="http://www.w3.org/2001/XMLSchema" xmlns:p="http://schemas.microsoft.com/office/2006/metadata/properties" xmlns:ns1="http://schemas.microsoft.com/sharepoint/v3" xmlns:ns2="1ee16b87-d06b-4acc-bab3-ebea1d9e5ffa" xmlns:ns3="15b4db40-66c5-4774-a7a4-592c47258125" xmlns:ns4="a82fdb6e-c179-430d-8182-68f5a58a7fb4" xmlns:ns5="cec4d0f3-197b-4313-9bcc-a9a9b4711ab2" xmlns:ns6="d970c9ed-be0d-4385-ae12-bba36a1d31bb" targetNamespace="http://schemas.microsoft.com/office/2006/metadata/properties" ma:root="true" ma:fieldsID="46b2552d55fc9df1c89fd429ae376416" ns1:_="" ns2:_="" ns3:_="" ns4:_="" ns5:_="" ns6:_="">
    <xsd:import namespace="http://schemas.microsoft.com/sharepoint/v3"/>
    <xsd:import namespace="1ee16b87-d06b-4acc-bab3-ebea1d9e5ffa"/>
    <xsd:import namespace="15b4db40-66c5-4774-a7a4-592c47258125"/>
    <xsd:import namespace="a82fdb6e-c179-430d-8182-68f5a58a7fb4"/>
    <xsd:import namespace="cec4d0f3-197b-4313-9bcc-a9a9b4711ab2"/>
    <xsd:import namespace="d970c9ed-be0d-4385-ae12-bba36a1d31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4:Image" minOccurs="0"/>
                <xsd:element ref="ns1:_ip_UnifiedCompliancePolicyProperties" minOccurs="0"/>
                <xsd:element ref="ns1:_ip_UnifiedCompliancePolicyUIAction" minOccurs="0"/>
                <xsd:element ref="ns5:lcf76f155ced4ddcb4097134ff3c332f" minOccurs="0"/>
                <xsd:element ref="ns6:TaxCatchAll" minOccurs="0"/>
                <xsd:element ref="ns5:Timestamp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16b87-d06b-4acc-bab3-ebea1d9e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4db40-66c5-4774-a7a4-592c4725812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fdb6e-c179-430d-8182-68f5a58a7fb4" elementFormDefault="qualified">
    <xsd:import namespace="http://schemas.microsoft.com/office/2006/documentManagement/types"/>
    <xsd:import namespace="http://schemas.microsoft.com/office/infopath/2007/PartnerControls"/>
    <xsd:element name="Image" ma:index="20" nillable="true" ma:displayName="Image" ma:format="Thumbnail" ma:internalName="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4d0f3-197b-4313-9bcc-a9a9b4711ab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a12c3c9-0c32-41ec-8727-1f7e712bea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imestamp" ma:index="27" nillable="true" ma:displayName="Timestamp" ma:format="DateOnly" ma:internalName="Timestamp">
      <xsd:simpleType>
        <xsd:restriction base="dms:DateTim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0c9ed-be0d-4385-ae12-bba36a1d31bb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a75f46c-f02d-4641-b14b-6bf524917cb6}" ma:internalName="TaxCatchAll" ma:showField="CatchAllData" ma:web="d970c9ed-be0d-4385-ae12-bba36a1d31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70c9ed-be0d-4385-ae12-bba36a1d31bb"/>
    <lcf76f155ced4ddcb4097134ff3c332f xmlns="cec4d0f3-197b-4313-9bcc-a9a9b4711ab2">
      <Terms xmlns="http://schemas.microsoft.com/office/infopath/2007/PartnerControls"/>
    </lcf76f155ced4ddcb4097134ff3c332f>
    <SharedWithUsers xmlns="15b4db40-66c5-4774-a7a4-592c47258125">
      <UserInfo>
        <DisplayName>Inbal Rose Hellmann</DisplayName>
        <AccountId>639</AccountId>
        <AccountType/>
      </UserInfo>
      <UserInfo>
        <DisplayName>Etti Dekel Laor</DisplayName>
        <AccountId>809</AccountId>
        <AccountType/>
      </UserInfo>
      <UserInfo>
        <DisplayName>Lisa Spicko</DisplayName>
        <AccountId>233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Image xmlns="a82fdb6e-c179-430d-8182-68f5a58a7fb4" xsi:nil="true"/>
    <Timestamp xmlns="cec4d0f3-197b-4313-9bcc-a9a9b4711ab2" xsi:nil="true"/>
  </documentManagement>
</p:properties>
</file>

<file path=customXml/itemProps1.xml><?xml version="1.0" encoding="utf-8"?>
<ds:datastoreItem xmlns:ds="http://schemas.openxmlformats.org/officeDocument/2006/customXml" ds:itemID="{6AD91B9C-4E38-40A3-AA2F-E796D87280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007BDE-32F0-4304-9130-FBE0AF4FD2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ee16b87-d06b-4acc-bab3-ebea1d9e5ffa"/>
    <ds:schemaRef ds:uri="15b4db40-66c5-4774-a7a4-592c47258125"/>
    <ds:schemaRef ds:uri="a82fdb6e-c179-430d-8182-68f5a58a7fb4"/>
    <ds:schemaRef ds:uri="cec4d0f3-197b-4313-9bcc-a9a9b4711ab2"/>
    <ds:schemaRef ds:uri="d970c9ed-be0d-4385-ae12-bba36a1d31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707030-CD46-4873-9099-A1E166734A8E}">
  <ds:schemaRefs>
    <ds:schemaRef ds:uri="http://schemas.microsoft.com/office/2006/metadata/properties"/>
    <ds:schemaRef ds:uri="http://schemas.microsoft.com/office/2006/documentManagement/types"/>
    <ds:schemaRef ds:uri="1ee16b87-d06b-4acc-bab3-ebea1d9e5ffa"/>
    <ds:schemaRef ds:uri="http://purl.org/dc/elements/1.1/"/>
    <ds:schemaRef ds:uri="http://purl.org/dc/dcmitype/"/>
    <ds:schemaRef ds:uri="http://purl.org/dc/terms/"/>
    <ds:schemaRef ds:uri="cec4d0f3-197b-4313-9bcc-a9a9b4711ab2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d970c9ed-be0d-4385-ae12-bba36a1d31bb"/>
    <ds:schemaRef ds:uri="a82fdb6e-c179-430d-8182-68f5a58a7fb4"/>
    <ds:schemaRef ds:uri="15b4db40-66c5-4774-a7a4-592c47258125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Extended Template (3)</Template>
  <TotalTime>27277</TotalTime>
  <Words>105</Words>
  <Application>Microsoft Office PowerPoint</Application>
  <PresentationFormat>Widescreen</PresentationFormat>
  <Paragraphs>18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Avenir Next LT Pro</vt:lpstr>
      <vt:lpstr>Avenir Next LT Pro Demi</vt:lpstr>
      <vt:lpstr>Calibri</vt:lpstr>
      <vt:lpstr>Courier New</vt:lpstr>
      <vt:lpstr>Wingdings</vt:lpstr>
      <vt:lpstr>Device Layouts - Light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124</cp:revision>
  <dcterms:created xsi:type="dcterms:W3CDTF">2023-07-24T19:21:55Z</dcterms:created>
  <dcterms:modified xsi:type="dcterms:W3CDTF">2026-04-22T06:35:54Z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0x0101005B8D2AD3E9273E41BC42A9C7E29C5745</vt:lpwstr>
  </property>
  <property fmtid="{D5CDD505-2E9C-101B-9397-08002B2CF9AE}" pid="3" name="MediaServiceImageTags">
    <vt:lpwstr/>
  </property>
</Properties>
</file>